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6" r:id="rId1"/>
  </p:sldMasterIdLst>
  <p:notesMasterIdLst>
    <p:notesMasterId r:id="rId20"/>
  </p:notesMasterIdLst>
  <p:handoutMasterIdLst>
    <p:handoutMasterId r:id="rId21"/>
  </p:handoutMasterIdLst>
  <p:sldIdLst>
    <p:sldId id="257" r:id="rId2"/>
    <p:sldId id="258" r:id="rId3"/>
    <p:sldId id="286" r:id="rId4"/>
    <p:sldId id="264" r:id="rId5"/>
    <p:sldId id="282" r:id="rId6"/>
    <p:sldId id="281" r:id="rId7"/>
    <p:sldId id="283" r:id="rId8"/>
    <p:sldId id="287" r:id="rId9"/>
    <p:sldId id="288" r:id="rId10"/>
    <p:sldId id="290" r:id="rId11"/>
    <p:sldId id="291" r:id="rId12"/>
    <p:sldId id="292" r:id="rId13"/>
    <p:sldId id="293" r:id="rId14"/>
    <p:sldId id="294" r:id="rId15"/>
    <p:sldId id="289" r:id="rId16"/>
    <p:sldId id="284" r:id="rId17"/>
    <p:sldId id="285" r:id="rId18"/>
    <p:sldId id="270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84" autoAdjust="0"/>
    <p:restoredTop sz="85359" autoAdjust="0"/>
  </p:normalViewPr>
  <p:slideViewPr>
    <p:cSldViewPr snapToGrid="0" showGuides="1">
      <p:cViewPr varScale="1">
        <p:scale>
          <a:sx n="60" d="100"/>
          <a:sy n="60" d="100"/>
        </p:scale>
        <p:origin x="180" y="30"/>
      </p:cViewPr>
      <p:guideLst>
        <p:guide orient="horz" pos="2160"/>
        <p:guide pos="3841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6" d="100"/>
        <a:sy n="56" d="100"/>
      </p:scale>
      <p:origin x="0" y="-288"/>
    </p:cViewPr>
  </p:sorterViewPr>
  <p:notesViewPr>
    <p:cSldViewPr snapToGrid="0" showGuides="1">
      <p:cViewPr varScale="1">
        <p:scale>
          <a:sx n="58" d="100"/>
          <a:sy n="58" d="100"/>
        </p:scale>
        <p:origin x="2309" y="6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F007295-A262-4B4C-B3B9-A5147EDA213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440C5D-AF0B-4D35-87E2-31586FE763A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42D976-EE9F-4D81-93B4-309048736BC3}" type="datetimeFigureOut">
              <a:rPr lang="en-US" smtClean="0"/>
              <a:t>3/20/2023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6E2C2C-8523-4618-A980-A47A4BE03C9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426EBE-7AF6-4EEA-A555-9CC10FE10A3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EB6B82-8D0B-4843-8350-0C677FAF72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1201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CB9D09-B8C5-4B94-B5DC-AF4ED464E025}" type="datetimeFigureOut">
              <a:rPr lang="en-US" smtClean="0"/>
              <a:t>3/20/2023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448395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CEC689-B63F-4B6D-AF6D-31DA368AC8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1366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0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228600" algn="l" defTabSz="457200" rtl="0" eaLnBrk="1" latinLnBrk="0" hangingPunct="1">
      <a:defRPr sz="10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457200" algn="l" defTabSz="457200" rtl="0" eaLnBrk="1" latinLnBrk="0" hangingPunct="1">
      <a:defRPr sz="10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685800" algn="l" defTabSz="457200" rtl="0" eaLnBrk="1" latinLnBrk="0" hangingPunct="1">
      <a:defRPr sz="10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914400" algn="l" defTabSz="457200" rtl="0" eaLnBrk="1" latinLnBrk="0" hangingPunct="1">
      <a:defRPr sz="10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11430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6pPr>
    <a:lvl7pPr marL="1371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7pPr>
    <a:lvl8pPr marL="1600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8pPr>
    <a:lvl9pPr marL="1828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Remember to hit the </a:t>
            </a:r>
            <a:r>
              <a:rPr lang="en-US" b="1" dirty="0"/>
              <a:t>reset</a:t>
            </a:r>
            <a:r>
              <a:rPr lang="en-US" dirty="0"/>
              <a:t> button to make sure all the page elements react properly.</a:t>
            </a:r>
          </a:p>
          <a:p>
            <a:r>
              <a:rPr lang="en-US" dirty="0"/>
              <a:t>There are 20 different layouts that you can choose from.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CEC689-B63F-4B6D-AF6D-31DA368AC82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6348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 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B6568F7F-F0E0-46D0-960B-58B753B9B0C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475" y="3005573"/>
            <a:ext cx="12111050" cy="38233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488845"/>
            <a:ext cx="9144000" cy="1675397"/>
          </a:xfrm>
        </p:spPr>
        <p:txBody>
          <a:bodyPr anchor="b" anchorCtr="1">
            <a:noAutofit/>
          </a:bodyPr>
          <a:lstStyle>
            <a:lvl1pPr algn="ctr">
              <a:defRPr sz="4800" b="1">
                <a:solidFill>
                  <a:schemeClr val="bg1"/>
                </a:solidFill>
                <a:latin typeface="Corbel" panose="020B05030202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521121"/>
            <a:ext cx="9144000" cy="1614337"/>
          </a:xfrm>
        </p:spPr>
        <p:txBody>
          <a:bodyPr anchor="t" anchorCtr="1">
            <a:noAutofit/>
          </a:bodyPr>
          <a:lstStyle>
            <a:lvl1pPr marL="0" indent="0" algn="l">
              <a:buNone/>
              <a:defRPr sz="3200">
                <a:solidFill>
                  <a:schemeClr val="bg1">
                    <a:lumMod val="85000"/>
                  </a:schemeClr>
                </a:solidFill>
                <a:latin typeface="Corbel" panose="020B05030202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2C8390F-A1CB-4DC5-B007-5E142B78087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38725" y="523835"/>
            <a:ext cx="2114550" cy="1357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5882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4E50E9-59E0-4B05-B3E0-ABA1A45FB5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615440"/>
          </a:xfrm>
          <a:gradFill>
            <a:gsLst>
              <a:gs pos="0">
                <a:schemeClr val="tx1">
                  <a:alpha val="90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</p:spPr>
        <p:txBody>
          <a:bodyPr vert="horz" lIns="0" tIns="0" rIns="0" bIns="0" rtlCol="0" anchor="b" anchorCtr="1">
            <a:noAutofit/>
          </a:bodyPr>
          <a:lstStyle>
            <a:lvl1pPr algn="ctr">
              <a:def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42350DD2-B0BA-4A3D-B161-3329E6CA5BE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121" y="3024553"/>
            <a:ext cx="12142879" cy="3833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8990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3272F5B-D06F-45C3-93C0-97C922F20BB9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B57F82EF-FC63-4372-AB7B-6B10958C840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627807"/>
            <a:ext cx="7171757" cy="1272756"/>
          </a:xfrm>
        </p:spPr>
        <p:txBody>
          <a:bodyPr anchor="b" anchorCtr="0"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9404" y="2469732"/>
            <a:ext cx="5264150" cy="4041599"/>
          </a:xfrm>
        </p:spPr>
        <p:txBody>
          <a:bodyPr anchor="t" anchorCtr="0"/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4B28314-F229-4CEA-A701-B213BBC99594}"/>
              </a:ext>
            </a:extLst>
          </p:cNvPr>
          <p:cNvSpPr/>
          <p:nvPr userDrawn="1"/>
        </p:nvSpPr>
        <p:spPr>
          <a:xfrm>
            <a:off x="1079404" y="2076477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4116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1447034"/>
            <a:ext cx="5092819" cy="1107996"/>
          </a:xfrm>
        </p:spPr>
        <p:txBody>
          <a:bodyPr wrap="square" anchor="b" anchorCtr="0">
            <a:spAutoFit/>
          </a:bodyPr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9404" y="3124200"/>
            <a:ext cx="5093451" cy="3403600"/>
          </a:xfrm>
        </p:spPr>
        <p:txBody>
          <a:bodyPr anchor="t" anchorCtr="0"/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745069E1-66A9-45BF-B886-E9052A262DE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591719" y="293914"/>
            <a:ext cx="5600281" cy="4509198"/>
          </a:xfrm>
          <a:pattFill prst="pct5">
            <a:fgClr>
              <a:schemeClr val="bg1"/>
            </a:fgClr>
            <a:bgClr>
              <a:schemeClr val="tx1"/>
            </a:bgClr>
          </a:pattFill>
        </p:spPr>
        <p:txBody>
          <a:bodyPr vert="horz" lIns="0" tIns="0" rIns="0" bIns="0" rtlCol="0" anchor="t" anchorCtr="1">
            <a:noAutofit/>
          </a:bodyPr>
          <a:lstStyle>
            <a:lvl1pPr>
              <a:defRPr lang="en-US" dirty="0"/>
            </a:lvl1pPr>
          </a:lstStyle>
          <a:p>
            <a:pPr lvl="0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D571182-5020-4745-9218-F3F68CAA33C0}"/>
              </a:ext>
            </a:extLst>
          </p:cNvPr>
          <p:cNvSpPr/>
          <p:nvPr userDrawn="1"/>
        </p:nvSpPr>
        <p:spPr>
          <a:xfrm>
            <a:off x="1079404" y="2730944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5592F32-237F-433F-A66B-F68823AD6134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86CF5785-03AD-4729-9F73-AA1A767774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4430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C7DF516-0E78-41C8-BC02-43AF6CBB745A}"/>
              </a:ext>
            </a:extLst>
          </p:cNvPr>
          <p:cNvCxnSpPr>
            <a:cxnSpLocks/>
          </p:cNvCxnSpPr>
          <p:nvPr userDrawn="1"/>
        </p:nvCxnSpPr>
        <p:spPr>
          <a:xfrm>
            <a:off x="979494" y="2585191"/>
            <a:ext cx="537721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32588617-F174-4DF0-AB82-D24FA236E69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3002509"/>
          </a:xfrm>
          <a:custGeom>
            <a:avLst/>
            <a:gdLst>
              <a:gd name="connsiteX0" fmla="*/ 0 w 12192000"/>
              <a:gd name="connsiteY0" fmla="*/ 0 h 3002509"/>
              <a:gd name="connsiteX1" fmla="*/ 874207 w 12192000"/>
              <a:gd name="connsiteY1" fmla="*/ 0 h 3002509"/>
              <a:gd name="connsiteX2" fmla="*/ 874207 w 12192000"/>
              <a:gd name="connsiteY2" fmla="*/ 2 h 3002509"/>
              <a:gd name="connsiteX3" fmla="*/ 10420141 w 12192000"/>
              <a:gd name="connsiteY3" fmla="*/ 2 h 3002509"/>
              <a:gd name="connsiteX4" fmla="*/ 10420141 w 12192000"/>
              <a:gd name="connsiteY4" fmla="*/ 0 h 3002509"/>
              <a:gd name="connsiteX5" fmla="*/ 12192000 w 12192000"/>
              <a:gd name="connsiteY5" fmla="*/ 0 h 3002509"/>
              <a:gd name="connsiteX6" fmla="*/ 12192000 w 12192000"/>
              <a:gd name="connsiteY6" fmla="*/ 3002509 h 3002509"/>
              <a:gd name="connsiteX7" fmla="*/ 11629298 w 12192000"/>
              <a:gd name="connsiteY7" fmla="*/ 3002509 h 3002509"/>
              <a:gd name="connsiteX8" fmla="*/ 10420141 w 12192000"/>
              <a:gd name="connsiteY8" fmla="*/ 3002509 h 3002509"/>
              <a:gd name="connsiteX9" fmla="*/ 6356712 w 12192000"/>
              <a:gd name="connsiteY9" fmla="*/ 3002509 h 3002509"/>
              <a:gd name="connsiteX10" fmla="*/ 6356712 w 12192000"/>
              <a:gd name="connsiteY10" fmla="*/ 2565780 h 3002509"/>
              <a:gd name="connsiteX11" fmla="*/ 979494 w 12192000"/>
              <a:gd name="connsiteY11" fmla="*/ 2565780 h 3002509"/>
              <a:gd name="connsiteX12" fmla="*/ 979494 w 12192000"/>
              <a:gd name="connsiteY12" fmla="*/ 3002509 h 3002509"/>
              <a:gd name="connsiteX13" fmla="*/ 874207 w 12192000"/>
              <a:gd name="connsiteY13" fmla="*/ 3002509 h 3002509"/>
              <a:gd name="connsiteX14" fmla="*/ 488176 w 12192000"/>
              <a:gd name="connsiteY14" fmla="*/ 3002509 h 3002509"/>
              <a:gd name="connsiteX15" fmla="*/ 0 w 12192000"/>
              <a:gd name="connsiteY15" fmla="*/ 3002509 h 3002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000" h="3002509">
                <a:moveTo>
                  <a:pt x="0" y="0"/>
                </a:moveTo>
                <a:lnTo>
                  <a:pt x="874207" y="0"/>
                </a:lnTo>
                <a:lnTo>
                  <a:pt x="874207" y="2"/>
                </a:lnTo>
                <a:lnTo>
                  <a:pt x="10420141" y="2"/>
                </a:lnTo>
                <a:lnTo>
                  <a:pt x="10420141" y="0"/>
                </a:lnTo>
                <a:lnTo>
                  <a:pt x="12192000" y="0"/>
                </a:lnTo>
                <a:lnTo>
                  <a:pt x="12192000" y="3002509"/>
                </a:lnTo>
                <a:lnTo>
                  <a:pt x="11629298" y="3002509"/>
                </a:lnTo>
                <a:lnTo>
                  <a:pt x="10420141" y="3002509"/>
                </a:lnTo>
                <a:lnTo>
                  <a:pt x="6356712" y="3002509"/>
                </a:lnTo>
                <a:lnTo>
                  <a:pt x="6356712" y="2565780"/>
                </a:lnTo>
                <a:lnTo>
                  <a:pt x="979494" y="2565780"/>
                </a:lnTo>
                <a:lnTo>
                  <a:pt x="979494" y="3002509"/>
                </a:lnTo>
                <a:lnTo>
                  <a:pt x="874207" y="3002509"/>
                </a:lnTo>
                <a:lnTo>
                  <a:pt x="488176" y="3002509"/>
                </a:lnTo>
                <a:lnTo>
                  <a:pt x="0" y="3002509"/>
                </a:lnTo>
                <a:close/>
              </a:path>
            </a:pathLst>
          </a:custGeom>
          <a:pattFill prst="pct90">
            <a:fgClr>
              <a:schemeClr val="tx1"/>
            </a:fgClr>
            <a:bgClr>
              <a:schemeClr val="bg1"/>
            </a:bgClr>
          </a:patt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18471" y="2825087"/>
            <a:ext cx="4892581" cy="794760"/>
          </a:xfrm>
        </p:spPr>
        <p:txBody>
          <a:bodyPr anchor="b" anchorCtr="0"/>
          <a:lstStyle>
            <a:lvl1pPr algn="l"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31617" y="3893074"/>
            <a:ext cx="4872973" cy="2726090"/>
          </a:xfrm>
        </p:spPr>
        <p:txBody>
          <a:bodyPr anchor="t" anchorCtr="0"/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87D14DF-5E3B-41EB-8A91-1BED59B88863}"/>
              </a:ext>
            </a:extLst>
          </p:cNvPr>
          <p:cNvSpPr/>
          <p:nvPr userDrawn="1"/>
        </p:nvSpPr>
        <p:spPr>
          <a:xfrm>
            <a:off x="979494" y="6766560"/>
            <a:ext cx="5377218" cy="9144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842D1D0-12D7-4CD5-ABFE-D3A5E28E87D8}"/>
              </a:ext>
            </a:extLst>
          </p:cNvPr>
          <p:cNvSpPr/>
          <p:nvPr userDrawn="1"/>
        </p:nvSpPr>
        <p:spPr>
          <a:xfrm>
            <a:off x="1218471" y="3654238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7373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172BC89-B507-4305-BFAA-84C0EE419D90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50DCB285-323D-448D-81EB-F995D412F60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560638"/>
            <a:ext cx="5578468" cy="1994392"/>
          </a:xfrm>
        </p:spPr>
        <p:txBody>
          <a:bodyPr wrap="square" anchor="b" anchorCtr="0">
            <a:spAutoFit/>
          </a:bodyPr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14575" y="618596"/>
            <a:ext cx="4572000" cy="350865"/>
          </a:xfrm>
          <a:noFill/>
        </p:spPr>
        <p:txBody>
          <a:bodyPr wrap="square" lIns="0" tIns="0" rIns="0" bIns="0" anchor="t" anchorCtr="0">
            <a:noAutofit/>
          </a:bodyPr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E4050D4-C2CD-4683-9D0C-F093C6F31754}"/>
              </a:ext>
            </a:extLst>
          </p:cNvPr>
          <p:cNvSpPr/>
          <p:nvPr userDrawn="1"/>
        </p:nvSpPr>
        <p:spPr>
          <a:xfrm>
            <a:off x="1079404" y="2730944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2261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A5DB35EE-3D5D-40C7-B409-133C0C4222B5}"/>
              </a:ext>
            </a:extLst>
          </p:cNvPr>
          <p:cNvGrpSpPr/>
          <p:nvPr userDrawn="1"/>
        </p:nvGrpSpPr>
        <p:grpSpPr>
          <a:xfrm>
            <a:off x="1003202" y="2426144"/>
            <a:ext cx="10187475" cy="1650561"/>
            <a:chOff x="1003202" y="2426144"/>
            <a:chExt cx="10187475" cy="165056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E4050D4-C2CD-4683-9D0C-F093C6F31754}"/>
                </a:ext>
              </a:extLst>
            </p:cNvPr>
            <p:cNvSpPr/>
            <p:nvPr userDrawn="1"/>
          </p:nvSpPr>
          <p:spPr>
            <a:xfrm>
              <a:off x="1079404" y="2426144"/>
              <a:ext cx="182880" cy="9144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4C368F23-436E-4B2B-B643-7AFE8BAEDCAA}"/>
                </a:ext>
              </a:extLst>
            </p:cNvPr>
            <p:cNvSpPr/>
            <p:nvPr/>
          </p:nvSpPr>
          <p:spPr>
            <a:xfrm>
              <a:off x="1003202" y="3124200"/>
              <a:ext cx="1157287" cy="952505"/>
            </a:xfrm>
            <a:custGeom>
              <a:avLst/>
              <a:gdLst>
                <a:gd name="connsiteX0" fmla="*/ 338098 w 1157287"/>
                <a:gd name="connsiteY0" fmla="*/ -14 h 952505"/>
                <a:gd name="connsiteX1" fmla="*/ 480973 w 1157287"/>
                <a:gd name="connsiteY1" fmla="*/ 114286 h 952505"/>
                <a:gd name="connsiteX2" fmla="*/ 199985 w 1157287"/>
                <a:gd name="connsiteY2" fmla="*/ 557199 h 952505"/>
                <a:gd name="connsiteX3" fmla="*/ 252373 w 1157287"/>
                <a:gd name="connsiteY3" fmla="*/ 547674 h 952505"/>
                <a:gd name="connsiteX4" fmla="*/ 442873 w 1157287"/>
                <a:gd name="connsiteY4" fmla="*/ 747699 h 952505"/>
                <a:gd name="connsiteX5" fmla="*/ 241144 w 1157287"/>
                <a:gd name="connsiteY5" fmla="*/ 952486 h 952505"/>
                <a:gd name="connsiteX6" fmla="*/ 238085 w 1157287"/>
                <a:gd name="connsiteY6" fmla="*/ 952486 h 952505"/>
                <a:gd name="connsiteX7" fmla="*/ -40 w 1157287"/>
                <a:gd name="connsiteY7" fmla="*/ 647686 h 952505"/>
                <a:gd name="connsiteX8" fmla="*/ 338098 w 1157287"/>
                <a:gd name="connsiteY8" fmla="*/ -14 h 952505"/>
                <a:gd name="connsiteX9" fmla="*/ 1014373 w 1157287"/>
                <a:gd name="connsiteY9" fmla="*/ -14 h 952505"/>
                <a:gd name="connsiteX10" fmla="*/ 1157248 w 1157287"/>
                <a:gd name="connsiteY10" fmla="*/ 114286 h 952505"/>
                <a:gd name="connsiteX11" fmla="*/ 876260 w 1157287"/>
                <a:gd name="connsiteY11" fmla="*/ 557199 h 952505"/>
                <a:gd name="connsiteX12" fmla="*/ 928648 w 1157287"/>
                <a:gd name="connsiteY12" fmla="*/ 547674 h 952505"/>
                <a:gd name="connsiteX13" fmla="*/ 1119148 w 1157287"/>
                <a:gd name="connsiteY13" fmla="*/ 747699 h 952505"/>
                <a:gd name="connsiteX14" fmla="*/ 917420 w 1157287"/>
                <a:gd name="connsiteY14" fmla="*/ 952486 h 952505"/>
                <a:gd name="connsiteX15" fmla="*/ 914360 w 1157287"/>
                <a:gd name="connsiteY15" fmla="*/ 952486 h 952505"/>
                <a:gd name="connsiteX16" fmla="*/ 676235 w 1157287"/>
                <a:gd name="connsiteY16" fmla="*/ 647686 h 952505"/>
                <a:gd name="connsiteX17" fmla="*/ 1014373 w 1157287"/>
                <a:gd name="connsiteY17" fmla="*/ -14 h 952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7287" h="952505">
                  <a:moveTo>
                    <a:pt x="338098" y="-14"/>
                  </a:moveTo>
                  <a:lnTo>
                    <a:pt x="480973" y="114286"/>
                  </a:lnTo>
                  <a:cubicBezTo>
                    <a:pt x="328573" y="219061"/>
                    <a:pt x="209510" y="404799"/>
                    <a:pt x="199985" y="557199"/>
                  </a:cubicBezTo>
                  <a:cubicBezTo>
                    <a:pt x="204748" y="552436"/>
                    <a:pt x="238085" y="547674"/>
                    <a:pt x="252373" y="547674"/>
                  </a:cubicBezTo>
                  <a:cubicBezTo>
                    <a:pt x="361910" y="547674"/>
                    <a:pt x="442873" y="638161"/>
                    <a:pt x="442873" y="747699"/>
                  </a:cubicBezTo>
                  <a:cubicBezTo>
                    <a:pt x="443717" y="859955"/>
                    <a:pt x="353401" y="951641"/>
                    <a:pt x="241144" y="952486"/>
                  </a:cubicBezTo>
                  <a:cubicBezTo>
                    <a:pt x="240125" y="952494"/>
                    <a:pt x="239105" y="952494"/>
                    <a:pt x="238085" y="952486"/>
                  </a:cubicBezTo>
                  <a:cubicBezTo>
                    <a:pt x="109498" y="952486"/>
                    <a:pt x="-40" y="842949"/>
                    <a:pt x="-40" y="647686"/>
                  </a:cubicBezTo>
                  <a:cubicBezTo>
                    <a:pt x="-40" y="380986"/>
                    <a:pt x="152360" y="133336"/>
                    <a:pt x="338098" y="-14"/>
                  </a:cubicBezTo>
                  <a:close/>
                  <a:moveTo>
                    <a:pt x="1014373" y="-14"/>
                  </a:moveTo>
                  <a:lnTo>
                    <a:pt x="1157248" y="114286"/>
                  </a:lnTo>
                  <a:cubicBezTo>
                    <a:pt x="1004848" y="219061"/>
                    <a:pt x="885785" y="404799"/>
                    <a:pt x="876260" y="557199"/>
                  </a:cubicBezTo>
                  <a:cubicBezTo>
                    <a:pt x="881023" y="552436"/>
                    <a:pt x="909598" y="547674"/>
                    <a:pt x="928648" y="547674"/>
                  </a:cubicBezTo>
                  <a:cubicBezTo>
                    <a:pt x="1038185" y="547674"/>
                    <a:pt x="1119148" y="638161"/>
                    <a:pt x="1119148" y="747699"/>
                  </a:cubicBezTo>
                  <a:cubicBezTo>
                    <a:pt x="1119992" y="859955"/>
                    <a:pt x="1029676" y="951641"/>
                    <a:pt x="917420" y="952486"/>
                  </a:cubicBezTo>
                  <a:cubicBezTo>
                    <a:pt x="916400" y="952494"/>
                    <a:pt x="915380" y="952494"/>
                    <a:pt x="914360" y="952486"/>
                  </a:cubicBezTo>
                  <a:cubicBezTo>
                    <a:pt x="785773" y="952486"/>
                    <a:pt x="676235" y="842949"/>
                    <a:pt x="676235" y="647686"/>
                  </a:cubicBezTo>
                  <a:cubicBezTo>
                    <a:pt x="676235" y="380986"/>
                    <a:pt x="828635" y="133336"/>
                    <a:pt x="1014373" y="-14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7ED64C52-691F-4E4E-A130-109AF3BC94C7}"/>
                </a:ext>
              </a:extLst>
            </p:cNvPr>
            <p:cNvSpPr/>
            <p:nvPr/>
          </p:nvSpPr>
          <p:spPr>
            <a:xfrm>
              <a:off x="10038439" y="3124200"/>
              <a:ext cx="1152238" cy="952503"/>
            </a:xfrm>
            <a:custGeom>
              <a:avLst/>
              <a:gdLst>
                <a:gd name="connsiteX0" fmla="*/ 138073 w 1152238"/>
                <a:gd name="connsiteY0" fmla="*/ 952490 h 952503"/>
                <a:gd name="connsiteX1" fmla="*/ -40 w 1152238"/>
                <a:gd name="connsiteY1" fmla="*/ 838190 h 952503"/>
                <a:gd name="connsiteX2" fmla="*/ 276185 w 1152238"/>
                <a:gd name="connsiteY2" fmla="*/ 395277 h 952503"/>
                <a:gd name="connsiteX3" fmla="*/ 228560 w 1152238"/>
                <a:gd name="connsiteY3" fmla="*/ 404802 h 952503"/>
                <a:gd name="connsiteX4" fmla="*/ 33298 w 1152238"/>
                <a:gd name="connsiteY4" fmla="*/ 204777 h 952503"/>
                <a:gd name="connsiteX5" fmla="*/ 237799 w 1152238"/>
                <a:gd name="connsiteY5" fmla="*/ -10 h 952503"/>
                <a:gd name="connsiteX6" fmla="*/ 480973 w 1152238"/>
                <a:gd name="connsiteY6" fmla="*/ 304790 h 952503"/>
                <a:gd name="connsiteX7" fmla="*/ 138073 w 1152238"/>
                <a:gd name="connsiteY7" fmla="*/ 952490 h 952503"/>
                <a:gd name="connsiteX8" fmla="*/ 814348 w 1152238"/>
                <a:gd name="connsiteY8" fmla="*/ 952490 h 952503"/>
                <a:gd name="connsiteX9" fmla="*/ 671473 w 1152238"/>
                <a:gd name="connsiteY9" fmla="*/ 838190 h 952503"/>
                <a:gd name="connsiteX10" fmla="*/ 952460 w 1152238"/>
                <a:gd name="connsiteY10" fmla="*/ 395277 h 952503"/>
                <a:gd name="connsiteX11" fmla="*/ 900073 w 1152238"/>
                <a:gd name="connsiteY11" fmla="*/ 404802 h 952503"/>
                <a:gd name="connsiteX12" fmla="*/ 709573 w 1152238"/>
                <a:gd name="connsiteY12" fmla="*/ 204777 h 952503"/>
                <a:gd name="connsiteX13" fmla="*/ 911303 w 1152238"/>
                <a:gd name="connsiteY13" fmla="*/ -8 h 952503"/>
                <a:gd name="connsiteX14" fmla="*/ 914075 w 1152238"/>
                <a:gd name="connsiteY14" fmla="*/ -10 h 952503"/>
                <a:gd name="connsiteX15" fmla="*/ 1152199 w 1152238"/>
                <a:gd name="connsiteY15" fmla="*/ 304790 h 952503"/>
                <a:gd name="connsiteX16" fmla="*/ 814348 w 1152238"/>
                <a:gd name="connsiteY16" fmla="*/ 952490 h 952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52238" h="952503">
                  <a:moveTo>
                    <a:pt x="138073" y="952490"/>
                  </a:moveTo>
                  <a:lnTo>
                    <a:pt x="-40" y="838190"/>
                  </a:lnTo>
                  <a:cubicBezTo>
                    <a:pt x="152360" y="733415"/>
                    <a:pt x="266660" y="547677"/>
                    <a:pt x="276185" y="395277"/>
                  </a:cubicBezTo>
                  <a:cubicBezTo>
                    <a:pt x="276185" y="400040"/>
                    <a:pt x="242848" y="404802"/>
                    <a:pt x="228560" y="404802"/>
                  </a:cubicBezTo>
                  <a:cubicBezTo>
                    <a:pt x="114260" y="404802"/>
                    <a:pt x="33298" y="319077"/>
                    <a:pt x="33298" y="204777"/>
                  </a:cubicBezTo>
                  <a:cubicBezTo>
                    <a:pt x="34125" y="92132"/>
                    <a:pt x="125155" y="975"/>
                    <a:pt x="237799" y="-10"/>
                  </a:cubicBezTo>
                  <a:cubicBezTo>
                    <a:pt x="366673" y="-10"/>
                    <a:pt x="480973" y="109527"/>
                    <a:pt x="480973" y="304790"/>
                  </a:cubicBezTo>
                  <a:cubicBezTo>
                    <a:pt x="480973" y="571490"/>
                    <a:pt x="323524" y="823902"/>
                    <a:pt x="138073" y="952490"/>
                  </a:cubicBezTo>
                  <a:close/>
                  <a:moveTo>
                    <a:pt x="814348" y="952490"/>
                  </a:moveTo>
                  <a:lnTo>
                    <a:pt x="671473" y="838190"/>
                  </a:lnTo>
                  <a:cubicBezTo>
                    <a:pt x="823873" y="733415"/>
                    <a:pt x="942935" y="547677"/>
                    <a:pt x="952460" y="395277"/>
                  </a:cubicBezTo>
                  <a:cubicBezTo>
                    <a:pt x="947698" y="400040"/>
                    <a:pt x="919123" y="404802"/>
                    <a:pt x="900073" y="404802"/>
                  </a:cubicBezTo>
                  <a:cubicBezTo>
                    <a:pt x="790535" y="404802"/>
                    <a:pt x="709573" y="319077"/>
                    <a:pt x="709573" y="204777"/>
                  </a:cubicBezTo>
                  <a:cubicBezTo>
                    <a:pt x="708729" y="92521"/>
                    <a:pt x="799046" y="836"/>
                    <a:pt x="911303" y="-8"/>
                  </a:cubicBezTo>
                  <a:cubicBezTo>
                    <a:pt x="912226" y="-15"/>
                    <a:pt x="913151" y="-16"/>
                    <a:pt x="914075" y="-10"/>
                  </a:cubicBezTo>
                  <a:cubicBezTo>
                    <a:pt x="1042662" y="-10"/>
                    <a:pt x="1152199" y="109527"/>
                    <a:pt x="1152199" y="304790"/>
                  </a:cubicBezTo>
                  <a:cubicBezTo>
                    <a:pt x="1152199" y="571490"/>
                    <a:pt x="999799" y="823902"/>
                    <a:pt x="814348" y="952490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CF68D786-C98F-4FE4-8396-6519C133C59A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29D9F925-78A0-46DD-830A-943A674BB1F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920635"/>
            <a:ext cx="8691516" cy="1329595"/>
          </a:xfrm>
        </p:spPr>
        <p:txBody>
          <a:bodyPr wrap="square" anchor="b" anchorCtr="0">
            <a:spAutoFit/>
          </a:bodyPr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504210" y="3140123"/>
            <a:ext cx="7190508" cy="2997441"/>
          </a:xfrm>
          <a:noFill/>
        </p:spPr>
        <p:txBody>
          <a:bodyPr wrap="square" lIns="0" tIns="0" rIns="0" bIns="0" anchor="t" anchorCtr="0">
            <a:noAutofit/>
          </a:bodyPr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988669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560638"/>
            <a:ext cx="5799532" cy="1994392"/>
          </a:xfrm>
        </p:spPr>
        <p:txBody>
          <a:bodyPr wrap="square" anchor="b" anchorCtr="0">
            <a:spAutoFit/>
          </a:bodyPr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14575" y="618596"/>
            <a:ext cx="4572000" cy="350865"/>
          </a:xfrm>
          <a:noFill/>
        </p:spPr>
        <p:txBody>
          <a:bodyPr wrap="square" lIns="0" tIns="0" rIns="0" bIns="0" anchor="t" anchorCtr="0">
            <a:noAutofit/>
          </a:bodyPr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23D1C27-A47E-49F4-8FF1-3954D853A2CE}"/>
              </a:ext>
            </a:extLst>
          </p:cNvPr>
          <p:cNvSpPr/>
          <p:nvPr userDrawn="1"/>
        </p:nvSpPr>
        <p:spPr>
          <a:xfrm>
            <a:off x="1079404" y="2730944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A49FF349-499D-4773-A3B2-1547301DCB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79404" y="3124200"/>
            <a:ext cx="5264150" cy="3733800"/>
          </a:xfrm>
          <a:pattFill prst="pct90">
            <a:fgClr>
              <a:schemeClr val="tx2"/>
            </a:fgClr>
            <a:bgClr>
              <a:schemeClr val="bg1"/>
            </a:bgClr>
          </a:pattFill>
        </p:spPr>
        <p:txBody>
          <a:bodyPr/>
          <a:lstStyle/>
          <a:p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6D5FDAA-EAF5-4519-A160-C1D803267657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6D8A0A40-A66E-4EAB-B930-8FCBB8FCCA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8272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D0655B-5834-474B-BC1F-9C661A5AD1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686" y="355078"/>
            <a:ext cx="10063163" cy="127275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7686" y="2248664"/>
            <a:ext cx="10063163" cy="4286531"/>
          </a:xfrm>
        </p:spPr>
        <p:txBody>
          <a:bodyPr anchor="t" anchorCtr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052139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 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51FD4580-B741-442B-8F45-7363BA70CB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339" y="3023843"/>
            <a:ext cx="12081470" cy="3814061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799" y="3298376"/>
            <a:ext cx="10063163" cy="1533002"/>
          </a:xfrm>
        </p:spPr>
        <p:txBody>
          <a:bodyPr lIns="0" tIns="0" rIns="0" bIns="0"/>
          <a:lstStyle>
            <a:lvl1pPr marL="0" indent="0" algn="l">
              <a:buNone/>
              <a:defRPr sz="32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8C685A-AF05-487F-BDC4-E0027061E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017317"/>
            <a:ext cx="10063163" cy="175602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EED798E-0F13-41D5-9F7D-521AF44734DA}"/>
              </a:ext>
            </a:extLst>
          </p:cNvPr>
          <p:cNvSpPr/>
          <p:nvPr userDrawn="1"/>
        </p:nvSpPr>
        <p:spPr>
          <a:xfrm>
            <a:off x="1079404" y="2860553"/>
            <a:ext cx="182880" cy="914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932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228568"/>
            <a:ext cx="4670128" cy="4286532"/>
          </a:xfrm>
        </p:spPr>
        <p:txBody>
          <a:bodyPr anchor="t" anchorCtr="0"/>
          <a:lstStyle>
            <a:lvl1pPr>
              <a:lnSpc>
                <a:spcPct val="90000"/>
              </a:lnSpc>
              <a:defRPr sz="2400"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59835" y="2228568"/>
            <a:ext cx="4670128" cy="4286532"/>
          </a:xfrm>
        </p:spPr>
        <p:txBody>
          <a:bodyPr anchor="t" anchorCtr="0"/>
          <a:lstStyle>
            <a:lvl1pPr>
              <a:lnSpc>
                <a:spcPct val="90000"/>
              </a:lnSpc>
              <a:defRPr sz="2400"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BCDCAAAE-3117-43B1-8365-13245D2510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55078"/>
            <a:ext cx="10063163" cy="12727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776008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1949373"/>
            <a:ext cx="4537075" cy="806904"/>
          </a:xfrm>
        </p:spPr>
        <p:txBody>
          <a:bodyPr anchor="b"/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2800" b="1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6800" y="2874659"/>
            <a:ext cx="4537075" cy="3608620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91301" y="1938488"/>
            <a:ext cx="4561114" cy="817789"/>
          </a:xfrm>
        </p:spPr>
        <p:txBody>
          <a:bodyPr vert="horz" lIns="0" tIns="0" rIns="0" bIns="0" rtlCol="0" anchor="b" anchorCtr="0"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lang="en-US" sz="2800" b="1" dirty="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91301" y="2874659"/>
            <a:ext cx="4535424" cy="3640442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5BCD8D19-683F-4EEA-A357-6C4EB3371C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55078"/>
            <a:ext cx="10063163" cy="1272756"/>
          </a:xfrm>
        </p:spPr>
        <p:txBody>
          <a:bodyPr vert="horz" lIns="0" tIns="0" rIns="0" bIns="0" rtlCol="0" anchor="b" anchorCtr="0">
            <a:noAutofit/>
          </a:bodyPr>
          <a:lstStyle>
            <a:lvl1pPr>
              <a:defRPr lang="en-US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727861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6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355078"/>
            <a:ext cx="10063163" cy="127275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48050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7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A44C8B7-E3DE-4FF2-A95C-6EF26B46BA5D}"/>
              </a:ext>
            </a:extLst>
          </p:cNvPr>
          <p:cNvSpPr/>
          <p:nvPr userDrawn="1"/>
        </p:nvSpPr>
        <p:spPr>
          <a:xfrm>
            <a:off x="-1" y="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5382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002B8-C24E-459A-BF60-3329F2C39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55078"/>
            <a:ext cx="10063163" cy="1272756"/>
          </a:xfrm>
        </p:spPr>
        <p:txBody>
          <a:bodyPr vert="horz" lIns="0" tIns="0" rIns="0" bIns="0" rtlCol="0" anchor="b" anchorCtr="0">
            <a:noAutofit/>
          </a:bodyPr>
          <a:lstStyle>
            <a:lvl1pPr algn="l">
              <a:defRPr lang="en-US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7B51F18-4389-423C-83FA-B3547BD9808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617029" y="2228568"/>
            <a:ext cx="6350558" cy="428653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1B35F952-6A35-4BAF-A7DB-A4486D42B57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66798" y="2228568"/>
            <a:ext cx="4310064" cy="3857625"/>
          </a:xfrm>
          <a:pattFill prst="pct90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8947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06D0E941-EDE7-49BA-BDF4-3F57E52E90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92421" y="5124324"/>
            <a:ext cx="5299579" cy="1673051"/>
          </a:xfrm>
          <a:prstGeom prst="rect">
            <a:avLst/>
          </a:prstGeom>
        </p:spPr>
      </p:pic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6E33B11D-E83F-4E7D-A79C-E543708471D0}"/>
              </a:ext>
            </a:extLst>
          </p:cNvPr>
          <p:cNvSpPr>
            <a:spLocks noGrp="1" noChangeAspect="1"/>
          </p:cNvSpPr>
          <p:nvPr>
            <p:ph type="pic" idx="1"/>
          </p:nvPr>
        </p:nvSpPr>
        <p:spPr>
          <a:xfrm>
            <a:off x="7534275" y="1"/>
            <a:ext cx="4657725" cy="6857999"/>
          </a:xfrm>
          <a:custGeom>
            <a:avLst/>
            <a:gdLst>
              <a:gd name="connsiteX0" fmla="*/ 3193833 w 4657725"/>
              <a:gd name="connsiteY0" fmla="*/ 5150699 h 6857999"/>
              <a:gd name="connsiteX1" fmla="*/ 3193833 w 4657725"/>
              <a:gd name="connsiteY1" fmla="*/ 6122685 h 6857999"/>
              <a:gd name="connsiteX2" fmla="*/ 3923369 w 4657725"/>
              <a:gd name="connsiteY2" fmla="*/ 6796563 h 6857999"/>
              <a:gd name="connsiteX3" fmla="*/ 4652952 w 4657725"/>
              <a:gd name="connsiteY3" fmla="*/ 6120308 h 6857999"/>
              <a:gd name="connsiteX4" fmla="*/ 4652952 w 4657725"/>
              <a:gd name="connsiteY4" fmla="*/ 5150699 h 6857999"/>
              <a:gd name="connsiteX5" fmla="*/ 4301469 w 4657725"/>
              <a:gd name="connsiteY5" fmla="*/ 5150699 h 6857999"/>
              <a:gd name="connsiteX6" fmla="*/ 4301469 w 4657725"/>
              <a:gd name="connsiteY6" fmla="*/ 6110517 h 6857999"/>
              <a:gd name="connsiteX7" fmla="*/ 3923369 w 4657725"/>
              <a:gd name="connsiteY7" fmla="*/ 6491041 h 6857999"/>
              <a:gd name="connsiteX8" fmla="*/ 3542845 w 4657725"/>
              <a:gd name="connsiteY8" fmla="*/ 6110517 h 6857999"/>
              <a:gd name="connsiteX9" fmla="*/ 3542845 w 4657725"/>
              <a:gd name="connsiteY9" fmla="*/ 5150699 h 6857999"/>
              <a:gd name="connsiteX10" fmla="*/ 2421901 w 4657725"/>
              <a:gd name="connsiteY10" fmla="*/ 5126459 h 6857999"/>
              <a:gd name="connsiteX11" fmla="*/ 1808766 w 4657725"/>
              <a:gd name="connsiteY11" fmla="*/ 5618488 h 6857999"/>
              <a:gd name="connsiteX12" fmla="*/ 2739496 w 4657725"/>
              <a:gd name="connsiteY12" fmla="*/ 6316559 h 6857999"/>
              <a:gd name="connsiteX13" fmla="*/ 2458309 w 4657725"/>
              <a:gd name="connsiteY13" fmla="*/ 6495937 h 6857999"/>
              <a:gd name="connsiteX14" fmla="*/ 1944416 w 4657725"/>
              <a:gd name="connsiteY14" fmla="*/ 6277822 h 6857999"/>
              <a:gd name="connsiteX15" fmla="*/ 1757814 w 4657725"/>
              <a:gd name="connsiteY15" fmla="*/ 6539569 h 6857999"/>
              <a:gd name="connsiteX16" fmla="*/ 2441246 w 4657725"/>
              <a:gd name="connsiteY16" fmla="*/ 6796516 h 6857999"/>
              <a:gd name="connsiteX17" fmla="*/ 3088460 w 4657725"/>
              <a:gd name="connsiteY17" fmla="*/ 6277822 h 6857999"/>
              <a:gd name="connsiteX18" fmla="*/ 2160155 w 4657725"/>
              <a:gd name="connsiteY18" fmla="*/ 5589257 h 6857999"/>
              <a:gd name="connsiteX19" fmla="*/ 2390342 w 4657725"/>
              <a:gd name="connsiteY19" fmla="*/ 5426848 h 6857999"/>
              <a:gd name="connsiteX20" fmla="*/ 2860602 w 4657725"/>
              <a:gd name="connsiteY20" fmla="*/ 5603801 h 6857999"/>
              <a:gd name="connsiteX21" fmla="*/ 3052100 w 4657725"/>
              <a:gd name="connsiteY21" fmla="*/ 5351893 h 6857999"/>
              <a:gd name="connsiteX22" fmla="*/ 2421901 w 4657725"/>
              <a:gd name="connsiteY22" fmla="*/ 5126459 h 6857999"/>
              <a:gd name="connsiteX23" fmla="*/ 0 w 4657725"/>
              <a:gd name="connsiteY23" fmla="*/ 0 h 6857999"/>
              <a:gd name="connsiteX24" fmla="*/ 4657725 w 4657725"/>
              <a:gd name="connsiteY24" fmla="*/ 0 h 6857999"/>
              <a:gd name="connsiteX25" fmla="*/ 4657725 w 4657725"/>
              <a:gd name="connsiteY25" fmla="*/ 6857999 h 6857999"/>
              <a:gd name="connsiteX26" fmla="*/ 0 w 4657725"/>
              <a:gd name="connsiteY26" fmla="*/ 6857999 h 6857999"/>
              <a:gd name="connsiteX27" fmla="*/ 0 w 4657725"/>
              <a:gd name="connsiteY27" fmla="*/ 6767905 h 6857999"/>
              <a:gd name="connsiteX28" fmla="*/ 290396 w 4657725"/>
              <a:gd name="connsiteY28" fmla="*/ 6767905 h 6857999"/>
              <a:gd name="connsiteX29" fmla="*/ 589929 w 4657725"/>
              <a:gd name="connsiteY29" fmla="*/ 5833801 h 6857999"/>
              <a:gd name="connsiteX30" fmla="*/ 890270 w 4657725"/>
              <a:gd name="connsiteY30" fmla="*/ 6767905 h 6857999"/>
              <a:gd name="connsiteX31" fmla="*/ 1241849 w 4657725"/>
              <a:gd name="connsiteY31" fmla="*/ 6767905 h 6857999"/>
              <a:gd name="connsiteX32" fmla="*/ 1819004 w 4657725"/>
              <a:gd name="connsiteY32" fmla="*/ 5150939 h 6857999"/>
              <a:gd name="connsiteX33" fmla="*/ 1452644 w 4657725"/>
              <a:gd name="connsiteY33" fmla="*/ 5150939 h 6857999"/>
              <a:gd name="connsiteX34" fmla="*/ 1076160 w 4657725"/>
              <a:gd name="connsiteY34" fmla="*/ 6206910 h 6857999"/>
              <a:gd name="connsiteX35" fmla="*/ 736749 w 4657725"/>
              <a:gd name="connsiteY35" fmla="*/ 5150939 h 6857999"/>
              <a:gd name="connsiteX36" fmla="*/ 444440 w 4657725"/>
              <a:gd name="connsiteY36" fmla="*/ 5150939 h 6857999"/>
              <a:gd name="connsiteX37" fmla="*/ 103651 w 4657725"/>
              <a:gd name="connsiteY37" fmla="*/ 6208288 h 6857999"/>
              <a:gd name="connsiteX38" fmla="*/ 0 w 4657725"/>
              <a:gd name="connsiteY38" fmla="*/ 5917501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4657725" h="6857999">
                <a:moveTo>
                  <a:pt x="3193833" y="5150699"/>
                </a:moveTo>
                <a:lnTo>
                  <a:pt x="3193833" y="6122685"/>
                </a:lnTo>
                <a:cubicBezTo>
                  <a:pt x="3193833" y="6520177"/>
                  <a:pt x="3431435" y="6796563"/>
                  <a:pt x="3923369" y="6796563"/>
                </a:cubicBezTo>
                <a:cubicBezTo>
                  <a:pt x="4415303" y="6796563"/>
                  <a:pt x="4652952" y="6522601"/>
                  <a:pt x="4652952" y="6120308"/>
                </a:cubicBezTo>
                <a:lnTo>
                  <a:pt x="4652952" y="5150699"/>
                </a:lnTo>
                <a:lnTo>
                  <a:pt x="4301469" y="5150699"/>
                </a:lnTo>
                <a:lnTo>
                  <a:pt x="4301469" y="6110517"/>
                </a:lnTo>
                <a:cubicBezTo>
                  <a:pt x="4301469" y="6335951"/>
                  <a:pt x="4172996" y="6491041"/>
                  <a:pt x="3923369" y="6491041"/>
                </a:cubicBezTo>
                <a:cubicBezTo>
                  <a:pt x="3673742" y="6491041"/>
                  <a:pt x="3542845" y="6335951"/>
                  <a:pt x="3542845" y="6110517"/>
                </a:cubicBezTo>
                <a:lnTo>
                  <a:pt x="3542845" y="5150699"/>
                </a:lnTo>
                <a:close/>
                <a:moveTo>
                  <a:pt x="2421901" y="5126459"/>
                </a:moveTo>
                <a:cubicBezTo>
                  <a:pt x="2041377" y="5126459"/>
                  <a:pt x="1808766" y="5349469"/>
                  <a:pt x="1808766" y="5618488"/>
                </a:cubicBezTo>
                <a:cubicBezTo>
                  <a:pt x="1808766" y="6226870"/>
                  <a:pt x="2739496" y="6030572"/>
                  <a:pt x="2739496" y="6316559"/>
                </a:cubicBezTo>
                <a:cubicBezTo>
                  <a:pt x="2739496" y="6408719"/>
                  <a:pt x="2647383" y="6495937"/>
                  <a:pt x="2458309" y="6495937"/>
                </a:cubicBezTo>
                <a:cubicBezTo>
                  <a:pt x="2264392" y="6496559"/>
                  <a:pt x="2078684" y="6417736"/>
                  <a:pt x="1944416" y="6277822"/>
                </a:cubicBezTo>
                <a:lnTo>
                  <a:pt x="1757814" y="6539569"/>
                </a:lnTo>
                <a:cubicBezTo>
                  <a:pt x="1908009" y="6692283"/>
                  <a:pt x="2131019" y="6796516"/>
                  <a:pt x="2441246" y="6796516"/>
                </a:cubicBezTo>
                <a:cubicBezTo>
                  <a:pt x="2877570" y="6796516"/>
                  <a:pt x="3088460" y="6573506"/>
                  <a:pt x="3088460" y="6277822"/>
                </a:cubicBezTo>
                <a:cubicBezTo>
                  <a:pt x="3088460" y="5674288"/>
                  <a:pt x="2160155" y="5846346"/>
                  <a:pt x="2160155" y="5589257"/>
                </a:cubicBezTo>
                <a:cubicBezTo>
                  <a:pt x="2160155" y="5492296"/>
                  <a:pt x="2242524" y="5426848"/>
                  <a:pt x="2390342" y="5426848"/>
                </a:cubicBezTo>
                <a:cubicBezTo>
                  <a:pt x="2555223" y="5426848"/>
                  <a:pt x="2729752" y="5482600"/>
                  <a:pt x="2860602" y="5603801"/>
                </a:cubicBezTo>
                <a:lnTo>
                  <a:pt x="3052100" y="5351893"/>
                </a:lnTo>
                <a:cubicBezTo>
                  <a:pt x="2892114" y="5204028"/>
                  <a:pt x="2678848" y="5126459"/>
                  <a:pt x="2421901" y="5126459"/>
                </a:cubicBezTo>
                <a:close/>
                <a:moveTo>
                  <a:pt x="0" y="0"/>
                </a:moveTo>
                <a:lnTo>
                  <a:pt x="4657725" y="0"/>
                </a:lnTo>
                <a:lnTo>
                  <a:pt x="4657725" y="6857999"/>
                </a:lnTo>
                <a:lnTo>
                  <a:pt x="0" y="6857999"/>
                </a:lnTo>
                <a:lnTo>
                  <a:pt x="0" y="6767905"/>
                </a:lnTo>
                <a:lnTo>
                  <a:pt x="290396" y="6767905"/>
                </a:lnTo>
                <a:lnTo>
                  <a:pt x="589929" y="5833801"/>
                </a:lnTo>
                <a:lnTo>
                  <a:pt x="890270" y="6767905"/>
                </a:lnTo>
                <a:lnTo>
                  <a:pt x="1241849" y="6767905"/>
                </a:lnTo>
                <a:lnTo>
                  <a:pt x="1819004" y="5150939"/>
                </a:lnTo>
                <a:lnTo>
                  <a:pt x="1452644" y="5150939"/>
                </a:lnTo>
                <a:lnTo>
                  <a:pt x="1076160" y="6206910"/>
                </a:lnTo>
                <a:lnTo>
                  <a:pt x="736749" y="5150939"/>
                </a:lnTo>
                <a:lnTo>
                  <a:pt x="444440" y="5150939"/>
                </a:lnTo>
                <a:lnTo>
                  <a:pt x="103651" y="6208288"/>
                </a:lnTo>
                <a:lnTo>
                  <a:pt x="0" y="5917501"/>
                </a:lnTo>
                <a:close/>
              </a:path>
            </a:pathLst>
          </a:custGeom>
          <a:pattFill prst="pct9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0" tIns="0" rIns="0" bIns="0" rtlCol="0" anchor="t" anchorCtr="1">
            <a:noAutofit/>
          </a:bodyPr>
          <a:lstStyle>
            <a:lvl1pPr marL="0" indent="0">
              <a:buNone/>
              <a:defRPr lang="en-US" sz="1050" dirty="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dirty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9CEF2D-F918-47AF-9A2E-87606276CE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404" y="355078"/>
            <a:ext cx="6454871" cy="12727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581BD20-E683-41C5-AE73-792E882BFC74}"/>
              </a:ext>
            </a:extLst>
          </p:cNvPr>
          <p:cNvSpPr/>
          <p:nvPr userDrawn="1"/>
        </p:nvSpPr>
        <p:spPr>
          <a:xfrm>
            <a:off x="-1" y="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3BA561D-6C3D-49E7-AAA6-98B9F61B2FAC}"/>
              </a:ext>
            </a:extLst>
          </p:cNvPr>
          <p:cNvSpPr/>
          <p:nvPr userDrawn="1"/>
        </p:nvSpPr>
        <p:spPr>
          <a:xfrm>
            <a:off x="1079404" y="1719274"/>
            <a:ext cx="182880" cy="914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DB70FCC-BB97-4C83-A1E3-15B50D1C5C8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79404" y="2248664"/>
            <a:ext cx="6116053" cy="408355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007683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sv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2B9AA46-E27C-49B7-B52A-1D2CAB27054F}"/>
              </a:ext>
            </a:extLst>
          </p:cNvPr>
          <p:cNvSpPr/>
          <p:nvPr userDrawn="1"/>
        </p:nvSpPr>
        <p:spPr>
          <a:xfrm>
            <a:off x="-1" y="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9404" y="355078"/>
            <a:ext cx="10063163" cy="1272756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9404" y="2248664"/>
            <a:ext cx="10063163" cy="351500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F7CF70C8-0AEC-4AD2-AD31-2A6E9D6584BB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70B6714-A342-46BB-9C49-060ABC6EF4F4}"/>
              </a:ext>
            </a:extLst>
          </p:cNvPr>
          <p:cNvSpPr/>
          <p:nvPr userDrawn="1"/>
        </p:nvSpPr>
        <p:spPr>
          <a:xfrm>
            <a:off x="1079404" y="1719274"/>
            <a:ext cx="182880" cy="914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0266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712" r:id="rId9"/>
    <p:sldLayoutId id="2147483703" r:id="rId10"/>
    <p:sldLayoutId id="2147483705" r:id="rId11"/>
    <p:sldLayoutId id="2147483706" r:id="rId12"/>
    <p:sldLayoutId id="2147483707" r:id="rId13"/>
    <p:sldLayoutId id="2147483708" r:id="rId14"/>
    <p:sldLayoutId id="2147483710" r:id="rId15"/>
    <p:sldLayoutId id="2147483709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bg1"/>
          </a:solidFill>
          <a:latin typeface="Corbel" panose="020B0503020204020204" pitchFamily="34" charset="0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1pPr>
      <a:lvl2pPr marL="36576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200" kern="1200">
          <a:solidFill>
            <a:schemeClr val="bg1"/>
          </a:solidFill>
          <a:latin typeface="+mn-lt"/>
          <a:ea typeface="+mn-ea"/>
          <a:cs typeface="+mn-cs"/>
        </a:defRPr>
      </a:lvl2pPr>
      <a:lvl3pPr marL="54864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73152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4pPr>
      <a:lvl5pPr marL="91440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>
          <p15:clr>
            <a:srgbClr val="F26B43"/>
          </p15:clr>
        </p15:guide>
        <p15:guide id="2" pos="7680">
          <p15:clr>
            <a:srgbClr val="F26B43"/>
          </p15:clr>
        </p15:guide>
        <p15:guide id="3" pos="216">
          <p15:clr>
            <a:srgbClr val="F26B43"/>
          </p15:clr>
        </p15:guide>
        <p15:guide id="4" pos="672">
          <p15:clr>
            <a:srgbClr val="F26B43"/>
          </p15:clr>
        </p15:guide>
        <p15:guide id="5" pos="1122">
          <p15:clr>
            <a:srgbClr val="F26B43"/>
          </p15:clr>
        </p15:guide>
        <p15:guide id="6" pos="1575">
          <p15:clr>
            <a:srgbClr val="F26B43"/>
          </p15:clr>
        </p15:guide>
        <p15:guide id="7" pos="2028">
          <p15:clr>
            <a:srgbClr val="F26B43"/>
          </p15:clr>
        </p15:guide>
        <p15:guide id="8" pos="2481">
          <p15:clr>
            <a:srgbClr val="F26B43"/>
          </p15:clr>
        </p15:guide>
        <p15:guide id="9" pos="2934">
          <p15:clr>
            <a:srgbClr val="F26B43"/>
          </p15:clr>
        </p15:guide>
        <p15:guide id="10" pos="3387">
          <p15:clr>
            <a:srgbClr val="F26B43"/>
          </p15:clr>
        </p15:guide>
        <p15:guide id="11" pos="3840">
          <p15:clr>
            <a:srgbClr val="F26B43"/>
          </p15:clr>
        </p15:guide>
        <p15:guide id="12" pos="4293">
          <p15:clr>
            <a:srgbClr val="F26B43"/>
          </p15:clr>
        </p15:guide>
        <p15:guide id="13" pos="4746">
          <p15:clr>
            <a:srgbClr val="F26B43"/>
          </p15:clr>
        </p15:guide>
        <p15:guide id="14" pos="5199">
          <p15:clr>
            <a:srgbClr val="F26B43"/>
          </p15:clr>
        </p15:guide>
        <p15:guide id="15" pos="5652">
          <p15:clr>
            <a:srgbClr val="F26B43"/>
          </p15:clr>
        </p15:guide>
        <p15:guide id="16" pos="6105">
          <p15:clr>
            <a:srgbClr val="F26B43"/>
          </p15:clr>
        </p15:guide>
        <p15:guide id="17" pos="6558">
          <p15:clr>
            <a:srgbClr val="F26B43"/>
          </p15:clr>
        </p15:guide>
        <p15:guide id="18" pos="7011">
          <p15:clr>
            <a:srgbClr val="F26B43"/>
          </p15:clr>
        </p15:guide>
        <p15:guide id="19" pos="7464">
          <p15:clr>
            <a:srgbClr val="F26B43"/>
          </p15:clr>
        </p15:guide>
        <p15:guide id="20" orient="horz">
          <p15:clr>
            <a:srgbClr val="F26B43"/>
          </p15:clr>
        </p15:guide>
        <p15:guide id="21" orient="horz" pos="4320">
          <p15:clr>
            <a:srgbClr val="F26B43"/>
          </p15:clr>
        </p15:guide>
        <p15:guide id="22" orient="horz" pos="216">
          <p15:clr>
            <a:srgbClr val="F26B43"/>
          </p15:clr>
        </p15:guide>
        <p15:guide id="23" orient="horz" pos="696">
          <p15:clr>
            <a:srgbClr val="F26B43"/>
          </p15:clr>
        </p15:guide>
        <p15:guide id="24" orient="horz" pos="1188">
          <p15:clr>
            <a:srgbClr val="F26B43"/>
          </p15:clr>
        </p15:guide>
        <p15:guide id="25" orient="horz" pos="1674">
          <p15:clr>
            <a:srgbClr val="F26B43"/>
          </p15:clr>
        </p15:guide>
        <p15:guide id="26" orient="horz" pos="2160">
          <p15:clr>
            <a:srgbClr val="F26B43"/>
          </p15:clr>
        </p15:guide>
        <p15:guide id="27" orient="horz" pos="2646">
          <p15:clr>
            <a:srgbClr val="F26B43"/>
          </p15:clr>
        </p15:guide>
        <p15:guide id="28" orient="horz" pos="3132">
          <p15:clr>
            <a:srgbClr val="F26B43"/>
          </p15:clr>
        </p15:guide>
        <p15:guide id="29" orient="horz" pos="3618">
          <p15:clr>
            <a:srgbClr val="F26B43"/>
          </p15:clr>
        </p15:guide>
        <p15:guide id="30" orient="horz" pos="410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t.ly/uQre" TargetMode="External"/><Relationship Id="rId3" Type="http://schemas.openxmlformats.org/officeDocument/2006/relationships/hyperlink" Target="https://t.ly/pYqXp" TargetMode="External"/><Relationship Id="rId7" Type="http://schemas.openxmlformats.org/officeDocument/2006/relationships/hyperlink" Target="https://t.ly/mKuY" TargetMode="External"/><Relationship Id="rId2" Type="http://schemas.openxmlformats.org/officeDocument/2006/relationships/hyperlink" Target="https://t.ly/xStC" TargetMode="Externa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t.ly/KnIr" TargetMode="External"/><Relationship Id="rId5" Type="http://schemas.openxmlformats.org/officeDocument/2006/relationships/hyperlink" Target="https://t.ly/UKCp" TargetMode="External"/><Relationship Id="rId4" Type="http://schemas.openxmlformats.org/officeDocument/2006/relationships/hyperlink" Target="https://t.ly/gN8L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t.ly/8rQ5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EB730-B0DA-4A8F-A335-22B9758D30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488845"/>
            <a:ext cx="9144000" cy="1675397"/>
          </a:xfrm>
        </p:spPr>
        <p:txBody>
          <a:bodyPr/>
          <a:lstStyle/>
          <a:p>
            <a:r>
              <a:rPr lang="en-US" dirty="0"/>
              <a:t>Dynamic Programming for </a:t>
            </a:r>
            <a:br>
              <a:rPr lang="en-US" dirty="0"/>
            </a:br>
            <a:r>
              <a:rPr lang="en-US" dirty="0"/>
              <a:t>Power Systems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E68964-B8D8-4EBC-B9D3-CCA6FA2AC3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21121"/>
            <a:ext cx="9144000" cy="1614337"/>
          </a:xfrm>
        </p:spPr>
        <p:txBody>
          <a:bodyPr>
            <a:normAutofit/>
          </a:bodyPr>
          <a:lstStyle/>
          <a:p>
            <a:r>
              <a:rPr lang="en-US"/>
              <a:t>Aryan Ritwajeet Jha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12844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195AC7B-B555-C08B-0CDB-1E7042C469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4AF5C7C-8BC9-0C72-6554-A89110924F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64035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257AA2E-4687-7824-6918-10B5280881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D5F712D-E00C-ABBC-A653-067DAABAE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263204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D45D1CF-AC78-3C57-685B-6BB2FCA5E7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3BA5D94-0053-C6CA-BD9E-C6BD87064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386036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0FD89CC-8093-B062-E782-EC4D6606AE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A35D576-2B7C-A115-DC97-060EDF82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709735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31CF16B-9030-06FB-6E73-90BA0055F5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5A42055-50A0-91C1-D9EC-43042A7854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390635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6043410-9A02-8267-EFC5-AD51653A2C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BBBA9FD-1816-0417-6AAF-AB95FB992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238180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15CECA0-66F8-A232-293C-9BB14E7148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7719" y="1478942"/>
            <a:ext cx="11059661" cy="5273130"/>
          </a:xfrm>
        </p:spPr>
        <p:txBody>
          <a:bodyPr/>
          <a:lstStyle/>
          <a:p>
            <a:r>
              <a:rPr lang="en-IN" sz="2800" dirty="0"/>
              <a:t>Instead of using dynamic programming and optimization on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800" dirty="0"/>
              <a:t>N state variables (including memory elements like Battery SOC)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800" dirty="0"/>
              <a:t>C constraints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800" dirty="0"/>
              <a:t>- All for T time steps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N" sz="2800" dirty="0"/>
          </a:p>
          <a:p>
            <a:r>
              <a:rPr lang="en-IN" sz="2800" dirty="0"/>
              <a:t>Why not just form: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800" dirty="0"/>
              <a:t> N*T state variables (including Battery SOC)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800" dirty="0"/>
              <a:t>C*T constraints plus T additional constraints to maintain </a:t>
            </a:r>
            <a:r>
              <a:rPr lang="en-IN" sz="2800" i="1" dirty="0"/>
              <a:t>continuity </a:t>
            </a:r>
            <a:r>
              <a:rPr lang="en-IN" sz="2800" dirty="0"/>
              <a:t>for those memory elements. </a:t>
            </a:r>
            <a:r>
              <a:rPr lang="en-IN" sz="1800" dirty="0"/>
              <a:t>(Let’s assume just one battery in our whole grid)</a:t>
            </a:r>
            <a:endParaRPr lang="en-IN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800" dirty="0"/>
              <a:t>All into one big ‘steady-state-like’ Optimization problem and plug it into a solver?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N" sz="2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E0B44CE-9DAE-23DB-0CD5-295D7AA6AF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5967" y="190380"/>
            <a:ext cx="10063163" cy="1073877"/>
          </a:xfrm>
        </p:spPr>
        <p:txBody>
          <a:bodyPr/>
          <a:lstStyle/>
          <a:p>
            <a:r>
              <a:rPr lang="en-IN" dirty="0"/>
              <a:t>Do we even need a dynamic programming formulation in Power Systems?</a:t>
            </a:r>
          </a:p>
        </p:txBody>
      </p:sp>
    </p:spTree>
    <p:extLst>
      <p:ext uri="{BB962C8B-B14F-4D97-AF65-F5344CB8AC3E}">
        <p14:creationId xmlns:p14="http://schemas.microsoft.com/office/powerpoint/2010/main" val="38305370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15CECA0-66F8-A232-293C-9BB14E7148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1573" y="1423282"/>
            <a:ext cx="11059661" cy="5273130"/>
          </a:xfrm>
        </p:spPr>
        <p:txBody>
          <a:bodyPr/>
          <a:lstStyle/>
          <a:p>
            <a:r>
              <a:rPr lang="en-IN" sz="2800" dirty="0"/>
              <a:t>Instead of using dynamic programming and optimization, why not just incorporate more state variables, more constraints (both by a factor of the number of time-steps: T) into one big ‘steady-state-like’ Optimization problem and plug it into a solver?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N" sz="2800" dirty="0"/>
          </a:p>
          <a:p>
            <a:r>
              <a:rPr lang="en-IN" sz="2800" dirty="0">
                <a:solidFill>
                  <a:srgbClr val="C00000"/>
                </a:solidFill>
                <a:highlight>
                  <a:srgbClr val="C0C0C0"/>
                </a:highlight>
              </a:rPr>
              <a:t>I do not have an answer for this now, I’d imagine that the time complexity will increase exponentially, but that’s just my speculation.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N" sz="2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E0B44CE-9DAE-23DB-0CD5-295D7AA6AF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821" y="161588"/>
            <a:ext cx="10063163" cy="1073877"/>
          </a:xfrm>
        </p:spPr>
        <p:txBody>
          <a:bodyPr/>
          <a:lstStyle/>
          <a:p>
            <a:r>
              <a:rPr lang="en-IN" dirty="0"/>
              <a:t>Do we even need a dynamic programming formulation in Power Systems?</a:t>
            </a:r>
          </a:p>
        </p:txBody>
      </p:sp>
    </p:spTree>
    <p:extLst>
      <p:ext uri="{BB962C8B-B14F-4D97-AF65-F5344CB8AC3E}">
        <p14:creationId xmlns:p14="http://schemas.microsoft.com/office/powerpoint/2010/main" val="5049846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itle 33">
            <a:extLst>
              <a:ext uri="{FF2B5EF4-FFF2-40B4-BE49-F238E27FC236}">
                <a16:creationId xmlns:a16="http://schemas.microsoft.com/office/drawing/2014/main" id="{8AC96926-49B1-4DFB-A717-827828860C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4089" y="324901"/>
            <a:ext cx="5578468" cy="553998"/>
          </a:xfrm>
        </p:spPr>
        <p:txBody>
          <a:bodyPr/>
          <a:lstStyle/>
          <a:p>
            <a:r>
              <a:rPr lang="en-US" dirty="0"/>
              <a:t>References </a:t>
            </a:r>
            <a:r>
              <a:rPr lang="en-US" sz="1600" dirty="0"/>
              <a:t>(not in order)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9BD561-90E0-4007-A8CB-DAF84D917E2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10123" y="1119528"/>
            <a:ext cx="10231804" cy="7794954"/>
          </a:xfrm>
        </p:spPr>
        <p:txBody>
          <a:bodyPr wrap="square">
            <a:spAutoFit/>
          </a:bodyPr>
          <a:lstStyle/>
          <a:p>
            <a:pPr marL="457200" indent="-457200">
              <a:buAutoNum type="arabicPeriod"/>
            </a:pPr>
            <a:r>
              <a:rPr lang="en-US" i="1" dirty="0">
                <a:solidFill>
                  <a:schemeClr val="accent4">
                    <a:lumMod val="60000"/>
                    <a:lumOff val="4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CTU Prague Optimal and Robust Control -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L5.1 - Introduction to dynamic programming and its application to discrete-time optimal control </a:t>
            </a:r>
            <a:endParaRPr lang="en-US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US" i="1" dirty="0">
                <a:solidFill>
                  <a:schemeClr val="accent5">
                    <a:lumMod val="60000"/>
                    <a:lumOff val="4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The Julia Programming Language - </a:t>
            </a:r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Dynamic Programming and Seam Carving | MIT Computational Thinking Spring 2021 | Lecture 6 </a:t>
            </a:r>
            <a:endParaRPr lang="en-US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US" i="1" dirty="0">
                <a:solidFill>
                  <a:schemeClr val="accent4">
                    <a:lumMod val="60000"/>
                    <a:lumOff val="4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Hu et al. (2016)</a:t>
            </a:r>
            <a:r>
              <a:rPr lang="en-US" b="1" dirty="0">
                <a:solidFill>
                  <a:schemeClr val="accent4">
                    <a:lumMod val="60000"/>
                    <a:lumOff val="4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- 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 Dynamic Programming based method for optimizing power system restoration with high wind power penetration</a:t>
            </a:r>
            <a:endParaRPr lang="en-US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US" i="1" dirty="0">
                <a:solidFill>
                  <a:schemeClr val="accent5">
                    <a:lumMod val="60000"/>
                    <a:lumOff val="40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Guerrero, </a:t>
            </a:r>
            <a:r>
              <a:rPr lang="en-US" i="1" dirty="0" err="1">
                <a:solidFill>
                  <a:schemeClr val="accent5">
                    <a:lumMod val="60000"/>
                    <a:lumOff val="40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Heydt</a:t>
            </a:r>
            <a:r>
              <a:rPr lang="en-US" i="1" dirty="0">
                <a:solidFill>
                  <a:schemeClr val="accent5">
                    <a:lumMod val="60000"/>
                    <a:lumOff val="40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et al (2008) </a:t>
            </a:r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- Optimal Restoration of Distribution Systems Using Dynamic Programming</a:t>
            </a:r>
            <a:endParaRPr lang="en-US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US" i="1" dirty="0">
                <a:solidFill>
                  <a:schemeClr val="accent4">
                    <a:lumMod val="60000"/>
                    <a:lumOff val="40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Anamika Dubey, Surya Santoso (2015)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- Electric Vehicle Charging on Residential Distribution Systems: Impacts and Mitigations</a:t>
            </a:r>
            <a:endParaRPr lang="en-US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US" i="1" dirty="0">
                <a:solidFill>
                  <a:schemeClr val="accent5">
                    <a:lumMod val="60000"/>
                    <a:lumOff val="40000"/>
                  </a:schemeClr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freeCodeCamp.org </a:t>
            </a:r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- Dynamic Programming - Learn to Solve Algorithmic Problems &amp; Coding Challenges</a:t>
            </a:r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</a:t>
            </a: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US" i="1" dirty="0">
                <a:solidFill>
                  <a:schemeClr val="accent4">
                    <a:lumMod val="60000"/>
                    <a:lumOff val="40000"/>
                  </a:schemeClr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Johan </a:t>
            </a:r>
            <a:r>
              <a:rPr lang="en-US" i="1" dirty="0" err="1">
                <a:solidFill>
                  <a:schemeClr val="accent4">
                    <a:lumMod val="60000"/>
                    <a:lumOff val="40000"/>
                  </a:schemeClr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Driesen</a:t>
            </a:r>
            <a:r>
              <a:rPr lang="en-US" i="1" dirty="0">
                <a:solidFill>
                  <a:schemeClr val="accent4">
                    <a:lumMod val="60000"/>
                    <a:lumOff val="40000"/>
                  </a:schemeClr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et al (KU Leuven, 2009)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- The Impact of Charging Plug-In Hybrid Electric Vehicles on a Residential Distribution Grid</a:t>
            </a:r>
            <a:endParaRPr lang="en-US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AutoNum type="arabicPeriod"/>
            </a:pPr>
            <a:endParaRPr lang="en-US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endParaRPr lang="en-US" b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77515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686" y="355078"/>
            <a:ext cx="10063163" cy="1272756"/>
          </a:xfrm>
        </p:spPr>
        <p:txBody>
          <a:bodyPr>
            <a:normAutofit/>
          </a:bodyPr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BE6767-30AA-41AB-8C0B-29F30741AF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7686" y="2248664"/>
            <a:ext cx="10063163" cy="4286531"/>
          </a:xfrm>
        </p:spPr>
        <p:txBody>
          <a:bodyPr>
            <a:normAutofit/>
          </a:bodyPr>
          <a:lstStyle/>
          <a:p>
            <a:r>
              <a:rPr lang="en-US" i="1" dirty="0">
                <a:solidFill>
                  <a:schemeClr val="accent6">
                    <a:lumMod val="60000"/>
                    <a:lumOff val="40000"/>
                  </a:schemeClr>
                </a:solidFill>
                <a:latin typeface="Corbel (Headings)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Anamika Dubey and Surya Santoso (2015)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latin typeface="Corbel (Headings)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Electric Vehicle Charging on Residential Distribution Systems: Impacts and Mitigation.</a:t>
            </a:r>
            <a:endParaRPr lang="en-US" dirty="0">
              <a:solidFill>
                <a:schemeClr val="accent6">
                  <a:lumMod val="60000"/>
                  <a:lumOff val="40000"/>
                </a:schemeClr>
              </a:solidFill>
              <a:latin typeface="Corbel (Headings)"/>
            </a:endParaRPr>
          </a:p>
          <a:p>
            <a:r>
              <a:rPr lang="en-US" dirty="0">
                <a:latin typeface="Corbel (Headings)"/>
              </a:rPr>
              <a:t>Problem Statements where Dynamic Programming is utilized.</a:t>
            </a:r>
          </a:p>
        </p:txBody>
      </p:sp>
    </p:spTree>
    <p:extLst>
      <p:ext uri="{BB962C8B-B14F-4D97-AF65-F5344CB8AC3E}">
        <p14:creationId xmlns:p14="http://schemas.microsoft.com/office/powerpoint/2010/main" val="22158983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9C5043-70C7-42B6-BC83-DD09FFA9C1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0" y="1895998"/>
            <a:ext cx="5387915" cy="1533002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EVs are plugged in during the night for charging.</a:t>
            </a:r>
          </a:p>
          <a:p>
            <a:r>
              <a:rPr lang="en-US" dirty="0"/>
              <a:t>Charging at multiple locations of the residential grid (a distribution network) at the same time causes voltage drops.</a:t>
            </a:r>
          </a:p>
          <a:p>
            <a:r>
              <a:rPr lang="en-US" dirty="0"/>
              <a:t>Such uncoordinated power consumption at the local scale can lead to grid problems.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FEBE16-0972-41CE-A8FA-A2F80D8FFF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6313" y="63611"/>
            <a:ext cx="10063163" cy="1756027"/>
          </a:xfrm>
        </p:spPr>
        <p:txBody>
          <a:bodyPr/>
          <a:lstStyle/>
          <a:p>
            <a:r>
              <a:rPr lang="en-US" dirty="0"/>
              <a:t>Electric Vehicle Charging on Residential Distribution Systems: Impacts and Mitigation</a:t>
            </a:r>
            <a:br>
              <a:rPr lang="en-US" dirty="0"/>
            </a:br>
            <a:r>
              <a:rPr lang="en-US" sz="2400" b="0" i="1" dirty="0"/>
              <a:t>Anamika Dubey and Surya Santoso (2015)</a:t>
            </a:r>
            <a:endParaRPr lang="en-US" b="0" i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EF5DA3-2B2D-C8A3-FCD1-267EEA8600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345" y="1885707"/>
            <a:ext cx="5443577" cy="4853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2295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9C5043-70C7-42B6-BC83-DD09FFA9C1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77832" y="2431684"/>
            <a:ext cx="10063163" cy="1533002"/>
          </a:xfrm>
        </p:spPr>
        <p:txBody>
          <a:bodyPr/>
          <a:lstStyle/>
          <a:p>
            <a:r>
              <a:rPr lang="en-US" b="1" dirty="0"/>
              <a:t>Context:</a:t>
            </a:r>
          </a:p>
          <a:p>
            <a:pPr marL="457200" indent="-457200"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en-US" dirty="0"/>
              <a:t>Charge </a:t>
            </a:r>
            <a:r>
              <a:rPr lang="en-US" b="1" i="1" dirty="0"/>
              <a:t>M </a:t>
            </a:r>
            <a:r>
              <a:rPr lang="en-US" dirty="0"/>
              <a:t>vehicles (loads) during night-time from </a:t>
            </a:r>
            <a:r>
              <a:rPr lang="en-US" b="1" i="1" dirty="0"/>
              <a:t>M</a:t>
            </a:r>
            <a:r>
              <a:rPr lang="en-US" dirty="0"/>
              <a:t> charging stations (nodes). </a:t>
            </a:r>
          </a:p>
          <a:p>
            <a:pPr marL="914400" lvl="1" indent="-457200">
              <a:buClr>
                <a:srgbClr val="00B050"/>
              </a:buClr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Night-time = 6PM to 6AM.</a:t>
            </a:r>
          </a:p>
          <a:p>
            <a:pPr marL="457200" indent="-457200"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Charge them fully before the next morning. </a:t>
            </a:r>
          </a:p>
          <a:p>
            <a:pPr marL="914400" lvl="1" indent="-457200">
              <a:buClr>
                <a:srgbClr val="00B050"/>
              </a:buClr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They aren’t leaving before 6AM, so no hard constraints on the available charging timings themselves.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FEBE16-0972-41CE-A8FA-A2F80D8FFF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459" y="126771"/>
            <a:ext cx="10063163" cy="1756027"/>
          </a:xfrm>
        </p:spPr>
        <p:txBody>
          <a:bodyPr/>
          <a:lstStyle/>
          <a:p>
            <a:r>
              <a:rPr lang="en-US" dirty="0"/>
              <a:t>Electric Vehicle Charging on Residential Distribution Systems: Impacts and Mitigation</a:t>
            </a:r>
            <a:br>
              <a:rPr lang="en-US" dirty="0"/>
            </a:br>
            <a:r>
              <a:rPr lang="en-US" sz="2400" b="0" i="1" dirty="0"/>
              <a:t>Anamika Dubey and Surya Santoso  (2015)</a:t>
            </a:r>
            <a:endParaRPr lang="en-US" b="0" i="1" dirty="0"/>
          </a:p>
        </p:txBody>
      </p:sp>
    </p:spTree>
    <p:extLst>
      <p:ext uri="{BB962C8B-B14F-4D97-AF65-F5344CB8AC3E}">
        <p14:creationId xmlns:p14="http://schemas.microsoft.com/office/powerpoint/2010/main" val="35735481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6" name="Rectangle 55">
            <a:extLst>
              <a:ext uri="{FF2B5EF4-FFF2-40B4-BE49-F238E27FC236}">
                <a16:creationId xmlns:a16="http://schemas.microsoft.com/office/drawing/2014/main" id="{2DAA6C16-BF9B-4A3E-BC70-EE6015D4F9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FEBE16-0972-41CE-A8FA-A2F80D8FFF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669978"/>
            <a:ext cx="4391024" cy="11737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900">
                <a:latin typeface="+mj-lt"/>
              </a:rPr>
              <a:t>Electric Vehicle Charging on Residential Distribution Systems: Impacts and Mitigation</a:t>
            </a:r>
            <a:br>
              <a:rPr lang="en-US" sz="1900">
                <a:latin typeface="+mj-lt"/>
              </a:rPr>
            </a:br>
            <a:r>
              <a:rPr lang="en-US" sz="1900" b="0" i="1">
                <a:latin typeface="+mj-lt"/>
              </a:rPr>
              <a:t>Anamika Dubey and Surya Santoso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D4C516A3-38C0-4F58-9700-081CB0D1A0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"/>
            <a:ext cx="12192000" cy="4286159"/>
            <a:chOff x="0" y="1"/>
            <a:chExt cx="12192000" cy="4286159"/>
          </a:xfrm>
          <a:effectLst>
            <a:outerShdw blurRad="381000" dir="5400000" algn="ctr" rotWithShape="0">
              <a:srgbClr val="000000">
                <a:alpha val="10000"/>
              </a:srgbClr>
            </a:outerShdw>
          </a:effectLst>
        </p:grpSpPr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031B548F-BAE0-4401-9139-6545BCD3C3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1"/>
              <a:ext cx="12192000" cy="4000975"/>
              <a:chOff x="0" y="1"/>
              <a:chExt cx="12192000" cy="4000975"/>
            </a:xfrm>
          </p:grpSpPr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E4511E12-8D97-4D29-97DA-824875B13A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1"/>
                <a:ext cx="12192000" cy="4000975"/>
              </a:xfrm>
              <a:custGeom>
                <a:avLst/>
                <a:gdLst>
                  <a:gd name="connsiteX0" fmla="*/ 0 w 12192000"/>
                  <a:gd name="connsiteY0" fmla="*/ 0 h 4000975"/>
                  <a:gd name="connsiteX1" fmla="*/ 12192000 w 12192000"/>
                  <a:gd name="connsiteY1" fmla="*/ 0 h 4000975"/>
                  <a:gd name="connsiteX2" fmla="*/ 12192000 w 12192000"/>
                  <a:gd name="connsiteY2" fmla="*/ 4000975 h 4000975"/>
                  <a:gd name="connsiteX3" fmla="*/ 4591050 w 12192000"/>
                  <a:gd name="connsiteY3" fmla="*/ 3848100 h 4000975"/>
                  <a:gd name="connsiteX4" fmla="*/ 0 w 12192000"/>
                  <a:gd name="connsiteY4" fmla="*/ 3999921 h 4000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192000" h="4000975">
                    <a:moveTo>
                      <a:pt x="0" y="0"/>
                    </a:moveTo>
                    <a:lnTo>
                      <a:pt x="12192000" y="0"/>
                    </a:lnTo>
                    <a:lnTo>
                      <a:pt x="12192000" y="4000975"/>
                    </a:lnTo>
                    <a:lnTo>
                      <a:pt x="4591050" y="3848100"/>
                    </a:lnTo>
                    <a:lnTo>
                      <a:pt x="0" y="3999921"/>
                    </a:lnTo>
                    <a:close/>
                  </a:path>
                </a:pathLst>
              </a:custGeom>
              <a:solidFill>
                <a:schemeClr val="tx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2267ACB5-D743-4981-82A7-934D0A6BD86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1"/>
                <a:ext cx="12192000" cy="4000975"/>
              </a:xfrm>
              <a:custGeom>
                <a:avLst/>
                <a:gdLst>
                  <a:gd name="connsiteX0" fmla="*/ 0 w 12192000"/>
                  <a:gd name="connsiteY0" fmla="*/ 0 h 4000975"/>
                  <a:gd name="connsiteX1" fmla="*/ 12192000 w 12192000"/>
                  <a:gd name="connsiteY1" fmla="*/ 0 h 4000975"/>
                  <a:gd name="connsiteX2" fmla="*/ 12192000 w 12192000"/>
                  <a:gd name="connsiteY2" fmla="*/ 4000975 h 4000975"/>
                  <a:gd name="connsiteX3" fmla="*/ 4591050 w 12192000"/>
                  <a:gd name="connsiteY3" fmla="*/ 3848100 h 4000975"/>
                  <a:gd name="connsiteX4" fmla="*/ 0 w 12192000"/>
                  <a:gd name="connsiteY4" fmla="*/ 3999921 h 4000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192000" h="4000975">
                    <a:moveTo>
                      <a:pt x="0" y="0"/>
                    </a:moveTo>
                    <a:lnTo>
                      <a:pt x="12192000" y="0"/>
                    </a:lnTo>
                    <a:lnTo>
                      <a:pt x="12192000" y="4000975"/>
                    </a:lnTo>
                    <a:lnTo>
                      <a:pt x="4591050" y="3848100"/>
                    </a:lnTo>
                    <a:lnTo>
                      <a:pt x="0" y="3999921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16" name="Group 59">
              <a:extLst>
                <a:ext uri="{FF2B5EF4-FFF2-40B4-BE49-F238E27FC236}">
                  <a16:creationId xmlns:a16="http://schemas.microsoft.com/office/drawing/2014/main" id="{13BB3ECA-2783-40C5-BE31-E5A2B62156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3528992"/>
              <a:ext cx="12192000" cy="757168"/>
              <a:chOff x="0" y="2959818"/>
              <a:chExt cx="12192000" cy="757168"/>
            </a:xfrm>
          </p:grpSpPr>
          <p:sp>
            <p:nvSpPr>
              <p:cNvPr id="117" name="Freeform: Shape 60">
                <a:extLst>
                  <a:ext uri="{FF2B5EF4-FFF2-40B4-BE49-F238E27FC236}">
                    <a16:creationId xmlns:a16="http://schemas.microsoft.com/office/drawing/2014/main" id="{762FAB9C-1F29-451A-B39A-BDF32569344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2959818"/>
                <a:ext cx="12192000" cy="757168"/>
              </a:xfrm>
              <a:custGeom>
                <a:avLst/>
                <a:gdLst>
                  <a:gd name="connsiteX0" fmla="*/ 0 w 12192000"/>
                  <a:gd name="connsiteY0" fmla="*/ 0 h 757168"/>
                  <a:gd name="connsiteX1" fmla="*/ 41653 w 12192000"/>
                  <a:gd name="connsiteY1" fmla="*/ 6945 h 757168"/>
                  <a:gd name="connsiteX2" fmla="*/ 81317 w 12192000"/>
                  <a:gd name="connsiteY2" fmla="*/ 15509 h 757168"/>
                  <a:gd name="connsiteX3" fmla="*/ 114150 w 12192000"/>
                  <a:gd name="connsiteY3" fmla="*/ 28105 h 757168"/>
                  <a:gd name="connsiteX4" fmla="*/ 214865 w 12192000"/>
                  <a:gd name="connsiteY4" fmla="*/ 58374 h 757168"/>
                  <a:gd name="connsiteX5" fmla="*/ 299237 w 12192000"/>
                  <a:gd name="connsiteY5" fmla="*/ 63560 h 757168"/>
                  <a:gd name="connsiteX6" fmla="*/ 415570 w 12192000"/>
                  <a:gd name="connsiteY6" fmla="*/ 83774 h 757168"/>
                  <a:gd name="connsiteX7" fmla="*/ 633210 w 12192000"/>
                  <a:gd name="connsiteY7" fmla="*/ 109108 h 757168"/>
                  <a:gd name="connsiteX8" fmla="*/ 677567 w 12192000"/>
                  <a:gd name="connsiteY8" fmla="*/ 119446 h 757168"/>
                  <a:gd name="connsiteX9" fmla="*/ 946429 w 12192000"/>
                  <a:gd name="connsiteY9" fmla="*/ 171502 h 757168"/>
                  <a:gd name="connsiteX10" fmla="*/ 1163367 w 12192000"/>
                  <a:gd name="connsiteY10" fmla="*/ 182106 h 757168"/>
                  <a:gd name="connsiteX11" fmla="*/ 1180337 w 12192000"/>
                  <a:gd name="connsiteY11" fmla="*/ 181279 h 757168"/>
                  <a:gd name="connsiteX12" fmla="*/ 1263939 w 12192000"/>
                  <a:gd name="connsiteY12" fmla="*/ 173070 h 757168"/>
                  <a:gd name="connsiteX13" fmla="*/ 1392213 w 12192000"/>
                  <a:gd name="connsiteY13" fmla="*/ 183225 h 757168"/>
                  <a:gd name="connsiteX14" fmla="*/ 1479752 w 12192000"/>
                  <a:gd name="connsiteY14" fmla="*/ 205174 h 757168"/>
                  <a:gd name="connsiteX15" fmla="*/ 1589813 w 12192000"/>
                  <a:gd name="connsiteY15" fmla="*/ 211706 h 757168"/>
                  <a:gd name="connsiteX16" fmla="*/ 1716264 w 12192000"/>
                  <a:gd name="connsiteY16" fmla="*/ 207459 h 757168"/>
                  <a:gd name="connsiteX17" fmla="*/ 1772900 w 12192000"/>
                  <a:gd name="connsiteY17" fmla="*/ 208137 h 757168"/>
                  <a:gd name="connsiteX18" fmla="*/ 1929319 w 12192000"/>
                  <a:gd name="connsiteY18" fmla="*/ 193822 h 757168"/>
                  <a:gd name="connsiteX19" fmla="*/ 2021514 w 12192000"/>
                  <a:gd name="connsiteY19" fmla="*/ 204186 h 757168"/>
                  <a:gd name="connsiteX20" fmla="*/ 2111753 w 12192000"/>
                  <a:gd name="connsiteY20" fmla="*/ 223797 h 757168"/>
                  <a:gd name="connsiteX21" fmla="*/ 2169356 w 12192000"/>
                  <a:gd name="connsiteY21" fmla="*/ 241125 h 757168"/>
                  <a:gd name="connsiteX22" fmla="*/ 2286638 w 12192000"/>
                  <a:gd name="connsiteY22" fmla="*/ 257382 h 757168"/>
                  <a:gd name="connsiteX23" fmla="*/ 2308368 w 12192000"/>
                  <a:gd name="connsiteY23" fmla="*/ 256995 h 757168"/>
                  <a:gd name="connsiteX24" fmla="*/ 2660621 w 12192000"/>
                  <a:gd name="connsiteY24" fmla="*/ 262863 h 757168"/>
                  <a:gd name="connsiteX25" fmla="*/ 2801134 w 12192000"/>
                  <a:gd name="connsiteY25" fmla="*/ 250006 h 757168"/>
                  <a:gd name="connsiteX26" fmla="*/ 2830994 w 12192000"/>
                  <a:gd name="connsiteY26" fmla="*/ 249091 h 757168"/>
                  <a:gd name="connsiteX27" fmla="*/ 3129084 w 12192000"/>
                  <a:gd name="connsiteY27" fmla="*/ 242009 h 757168"/>
                  <a:gd name="connsiteX28" fmla="*/ 3162162 w 12192000"/>
                  <a:gd name="connsiteY28" fmla="*/ 242789 h 757168"/>
                  <a:gd name="connsiteX29" fmla="*/ 3254072 w 12192000"/>
                  <a:gd name="connsiteY29" fmla="*/ 251612 h 757168"/>
                  <a:gd name="connsiteX30" fmla="*/ 3473491 w 12192000"/>
                  <a:gd name="connsiteY30" fmla="*/ 221903 h 757168"/>
                  <a:gd name="connsiteX31" fmla="*/ 3691860 w 12192000"/>
                  <a:gd name="connsiteY31" fmla="*/ 219228 h 757168"/>
                  <a:gd name="connsiteX32" fmla="*/ 3811494 w 12192000"/>
                  <a:gd name="connsiteY32" fmla="*/ 225691 h 757168"/>
                  <a:gd name="connsiteX33" fmla="*/ 3897533 w 12192000"/>
                  <a:gd name="connsiteY33" fmla="*/ 220087 h 757168"/>
                  <a:gd name="connsiteX34" fmla="*/ 4109430 w 12192000"/>
                  <a:gd name="connsiteY34" fmla="*/ 200477 h 757168"/>
                  <a:gd name="connsiteX35" fmla="*/ 4208772 w 12192000"/>
                  <a:gd name="connsiteY35" fmla="*/ 200914 h 757168"/>
                  <a:gd name="connsiteX36" fmla="*/ 4314641 w 12192000"/>
                  <a:gd name="connsiteY36" fmla="*/ 196159 h 757168"/>
                  <a:gd name="connsiteX37" fmla="*/ 4577622 w 12192000"/>
                  <a:gd name="connsiteY37" fmla="*/ 163774 h 757168"/>
                  <a:gd name="connsiteX38" fmla="*/ 4790345 w 12192000"/>
                  <a:gd name="connsiteY38" fmla="*/ 177592 h 757168"/>
                  <a:gd name="connsiteX39" fmla="*/ 4926164 w 12192000"/>
                  <a:gd name="connsiteY39" fmla="*/ 184139 h 757168"/>
                  <a:gd name="connsiteX40" fmla="*/ 5088812 w 12192000"/>
                  <a:gd name="connsiteY40" fmla="*/ 177401 h 757168"/>
                  <a:gd name="connsiteX41" fmla="*/ 5222466 w 12192000"/>
                  <a:gd name="connsiteY41" fmla="*/ 162082 h 757168"/>
                  <a:gd name="connsiteX42" fmla="*/ 5406528 w 12192000"/>
                  <a:gd name="connsiteY42" fmla="*/ 153987 h 757168"/>
                  <a:gd name="connsiteX43" fmla="*/ 5590716 w 12192000"/>
                  <a:gd name="connsiteY43" fmla="*/ 129490 h 757168"/>
                  <a:gd name="connsiteX44" fmla="*/ 5719429 w 12192000"/>
                  <a:gd name="connsiteY44" fmla="*/ 110099 h 757168"/>
                  <a:gd name="connsiteX45" fmla="*/ 5897895 w 12192000"/>
                  <a:gd name="connsiteY45" fmla="*/ 96368 h 757168"/>
                  <a:gd name="connsiteX46" fmla="*/ 6169957 w 12192000"/>
                  <a:gd name="connsiteY46" fmla="*/ 94411 h 757168"/>
                  <a:gd name="connsiteX47" fmla="*/ 6294827 w 12192000"/>
                  <a:gd name="connsiteY47" fmla="*/ 99236 h 757168"/>
                  <a:gd name="connsiteX48" fmla="*/ 6494261 w 12192000"/>
                  <a:gd name="connsiteY48" fmla="*/ 71724 h 757168"/>
                  <a:gd name="connsiteX49" fmla="*/ 6579627 w 12192000"/>
                  <a:gd name="connsiteY49" fmla="*/ 57883 h 757168"/>
                  <a:gd name="connsiteX50" fmla="*/ 6654800 w 12192000"/>
                  <a:gd name="connsiteY50" fmla="*/ 77086 h 757168"/>
                  <a:gd name="connsiteX51" fmla="*/ 6703059 w 12192000"/>
                  <a:gd name="connsiteY51" fmla="*/ 97166 h 757168"/>
                  <a:gd name="connsiteX52" fmla="*/ 6859445 w 12192000"/>
                  <a:gd name="connsiteY52" fmla="*/ 90481 h 757168"/>
                  <a:gd name="connsiteX53" fmla="*/ 7025414 w 12192000"/>
                  <a:gd name="connsiteY53" fmla="*/ 83536 h 757168"/>
                  <a:gd name="connsiteX54" fmla="*/ 7144137 w 12192000"/>
                  <a:gd name="connsiteY54" fmla="*/ 79264 h 757168"/>
                  <a:gd name="connsiteX55" fmla="*/ 7291235 w 12192000"/>
                  <a:gd name="connsiteY55" fmla="*/ 95367 h 757168"/>
                  <a:gd name="connsiteX56" fmla="*/ 7407395 w 12192000"/>
                  <a:gd name="connsiteY56" fmla="*/ 104888 h 757168"/>
                  <a:gd name="connsiteX57" fmla="*/ 7500837 w 12192000"/>
                  <a:gd name="connsiteY57" fmla="*/ 119515 h 757168"/>
                  <a:gd name="connsiteX58" fmla="*/ 7533567 w 12192000"/>
                  <a:gd name="connsiteY58" fmla="*/ 126955 h 757168"/>
                  <a:gd name="connsiteX59" fmla="*/ 7792910 w 12192000"/>
                  <a:gd name="connsiteY59" fmla="*/ 185188 h 757168"/>
                  <a:gd name="connsiteX60" fmla="*/ 8070699 w 12192000"/>
                  <a:gd name="connsiteY60" fmla="*/ 235423 h 757168"/>
                  <a:gd name="connsiteX61" fmla="*/ 8253177 w 12192000"/>
                  <a:gd name="connsiteY61" fmla="*/ 222473 h 757168"/>
                  <a:gd name="connsiteX62" fmla="*/ 8320683 w 12192000"/>
                  <a:gd name="connsiteY62" fmla="*/ 226393 h 757168"/>
                  <a:gd name="connsiteX63" fmla="*/ 8631438 w 12192000"/>
                  <a:gd name="connsiteY63" fmla="*/ 237528 h 757168"/>
                  <a:gd name="connsiteX64" fmla="*/ 8686410 w 12192000"/>
                  <a:gd name="connsiteY64" fmla="*/ 234877 h 757168"/>
                  <a:gd name="connsiteX65" fmla="*/ 8980658 w 12192000"/>
                  <a:gd name="connsiteY65" fmla="*/ 273001 h 757168"/>
                  <a:gd name="connsiteX66" fmla="*/ 9087625 w 12192000"/>
                  <a:gd name="connsiteY66" fmla="*/ 282423 h 757168"/>
                  <a:gd name="connsiteX67" fmla="*/ 9186017 w 12192000"/>
                  <a:gd name="connsiteY67" fmla="*/ 293875 h 757168"/>
                  <a:gd name="connsiteX68" fmla="*/ 9323931 w 12192000"/>
                  <a:gd name="connsiteY68" fmla="*/ 302628 h 757168"/>
                  <a:gd name="connsiteX69" fmla="*/ 9467213 w 12192000"/>
                  <a:gd name="connsiteY69" fmla="*/ 307275 h 757168"/>
                  <a:gd name="connsiteX70" fmla="*/ 9626826 w 12192000"/>
                  <a:gd name="connsiteY70" fmla="*/ 316213 h 757168"/>
                  <a:gd name="connsiteX71" fmla="*/ 9689696 w 12192000"/>
                  <a:gd name="connsiteY71" fmla="*/ 324467 h 757168"/>
                  <a:gd name="connsiteX72" fmla="*/ 9860526 w 12192000"/>
                  <a:gd name="connsiteY72" fmla="*/ 329986 h 757168"/>
                  <a:gd name="connsiteX73" fmla="*/ 9949775 w 12192000"/>
                  <a:gd name="connsiteY73" fmla="*/ 340386 h 757168"/>
                  <a:gd name="connsiteX74" fmla="*/ 10097252 w 12192000"/>
                  <a:gd name="connsiteY74" fmla="*/ 349262 h 757168"/>
                  <a:gd name="connsiteX75" fmla="*/ 10145261 w 12192000"/>
                  <a:gd name="connsiteY75" fmla="*/ 353113 h 757168"/>
                  <a:gd name="connsiteX76" fmla="*/ 10188159 w 12192000"/>
                  <a:gd name="connsiteY76" fmla="*/ 356124 h 757168"/>
                  <a:gd name="connsiteX77" fmla="*/ 10336144 w 12192000"/>
                  <a:gd name="connsiteY77" fmla="*/ 348235 h 757168"/>
                  <a:gd name="connsiteX78" fmla="*/ 10466847 w 12192000"/>
                  <a:gd name="connsiteY78" fmla="*/ 354131 h 757168"/>
                  <a:gd name="connsiteX79" fmla="*/ 10696514 w 12192000"/>
                  <a:gd name="connsiteY79" fmla="*/ 353575 h 757168"/>
                  <a:gd name="connsiteX80" fmla="*/ 10746932 w 12192000"/>
                  <a:gd name="connsiteY80" fmla="*/ 360606 h 757168"/>
                  <a:gd name="connsiteX81" fmla="*/ 10905388 w 12192000"/>
                  <a:gd name="connsiteY81" fmla="*/ 370627 h 757168"/>
                  <a:gd name="connsiteX82" fmla="*/ 10995602 w 12192000"/>
                  <a:gd name="connsiteY82" fmla="*/ 376691 h 757168"/>
                  <a:gd name="connsiteX83" fmla="*/ 11107647 w 12192000"/>
                  <a:gd name="connsiteY83" fmla="*/ 373405 h 757168"/>
                  <a:gd name="connsiteX84" fmla="*/ 11302440 w 12192000"/>
                  <a:gd name="connsiteY84" fmla="*/ 364156 h 757168"/>
                  <a:gd name="connsiteX85" fmla="*/ 11353613 w 12192000"/>
                  <a:gd name="connsiteY85" fmla="*/ 363785 h 757168"/>
                  <a:gd name="connsiteX86" fmla="*/ 11447323 w 12192000"/>
                  <a:gd name="connsiteY86" fmla="*/ 359346 h 757168"/>
                  <a:gd name="connsiteX87" fmla="*/ 11464292 w 12192000"/>
                  <a:gd name="connsiteY87" fmla="*/ 358519 h 757168"/>
                  <a:gd name="connsiteX88" fmla="*/ 11607560 w 12192000"/>
                  <a:gd name="connsiteY88" fmla="*/ 342370 h 757168"/>
                  <a:gd name="connsiteX89" fmla="*/ 11681426 w 12192000"/>
                  <a:gd name="connsiteY89" fmla="*/ 344335 h 757168"/>
                  <a:gd name="connsiteX90" fmla="*/ 11893565 w 12192000"/>
                  <a:gd name="connsiteY90" fmla="*/ 355261 h 757168"/>
                  <a:gd name="connsiteX91" fmla="*/ 11983290 w 12192000"/>
                  <a:gd name="connsiteY91" fmla="*/ 363588 h 757168"/>
                  <a:gd name="connsiteX92" fmla="*/ 12192000 w 12192000"/>
                  <a:gd name="connsiteY92" fmla="*/ 388018 h 757168"/>
                  <a:gd name="connsiteX93" fmla="*/ 12192000 w 12192000"/>
                  <a:gd name="connsiteY93" fmla="*/ 577115 h 757168"/>
                  <a:gd name="connsiteX94" fmla="*/ 12157329 w 12192000"/>
                  <a:gd name="connsiteY94" fmla="*/ 588862 h 757168"/>
                  <a:gd name="connsiteX95" fmla="*/ 12066948 w 12192000"/>
                  <a:gd name="connsiteY95" fmla="*/ 586034 h 757168"/>
                  <a:gd name="connsiteX96" fmla="*/ 11911344 w 12192000"/>
                  <a:gd name="connsiteY96" fmla="*/ 521599 h 757168"/>
                  <a:gd name="connsiteX97" fmla="*/ 11847823 w 12192000"/>
                  <a:gd name="connsiteY97" fmla="*/ 511785 h 757168"/>
                  <a:gd name="connsiteX98" fmla="*/ 11737547 w 12192000"/>
                  <a:gd name="connsiteY98" fmla="*/ 502380 h 757168"/>
                  <a:gd name="connsiteX99" fmla="*/ 11636052 w 12192000"/>
                  <a:gd name="connsiteY99" fmla="*/ 514993 h 757168"/>
                  <a:gd name="connsiteX100" fmla="*/ 11394706 w 12192000"/>
                  <a:gd name="connsiteY100" fmla="*/ 590867 h 757168"/>
                  <a:gd name="connsiteX101" fmla="*/ 11354978 w 12192000"/>
                  <a:gd name="connsiteY101" fmla="*/ 597561 h 757168"/>
                  <a:gd name="connsiteX102" fmla="*/ 11285306 w 12192000"/>
                  <a:gd name="connsiteY102" fmla="*/ 599825 h 757168"/>
                  <a:gd name="connsiteX103" fmla="*/ 11008528 w 12192000"/>
                  <a:gd name="connsiteY103" fmla="*/ 656670 h 757168"/>
                  <a:gd name="connsiteX104" fmla="*/ 10948735 w 12192000"/>
                  <a:gd name="connsiteY104" fmla="*/ 652964 h 757168"/>
                  <a:gd name="connsiteX105" fmla="*/ 10850698 w 12192000"/>
                  <a:gd name="connsiteY105" fmla="*/ 641721 h 757168"/>
                  <a:gd name="connsiteX106" fmla="*/ 10744026 w 12192000"/>
                  <a:gd name="connsiteY106" fmla="*/ 647769 h 757168"/>
                  <a:gd name="connsiteX107" fmla="*/ 10666160 w 12192000"/>
                  <a:gd name="connsiteY107" fmla="*/ 651891 h 757168"/>
                  <a:gd name="connsiteX108" fmla="*/ 10450521 w 12192000"/>
                  <a:gd name="connsiteY108" fmla="*/ 616552 h 757168"/>
                  <a:gd name="connsiteX109" fmla="*/ 10271192 w 12192000"/>
                  <a:gd name="connsiteY109" fmla="*/ 583498 h 757168"/>
                  <a:gd name="connsiteX110" fmla="*/ 10246067 w 12192000"/>
                  <a:gd name="connsiteY110" fmla="*/ 585423 h 757168"/>
                  <a:gd name="connsiteX111" fmla="*/ 10005027 w 12192000"/>
                  <a:gd name="connsiteY111" fmla="*/ 592252 h 757168"/>
                  <a:gd name="connsiteX112" fmla="*/ 9898681 w 12192000"/>
                  <a:gd name="connsiteY112" fmla="*/ 613195 h 757168"/>
                  <a:gd name="connsiteX113" fmla="*/ 9753225 w 12192000"/>
                  <a:gd name="connsiteY113" fmla="*/ 629038 h 757168"/>
                  <a:gd name="connsiteX114" fmla="*/ 9591376 w 12192000"/>
                  <a:gd name="connsiteY114" fmla="*/ 648601 h 757168"/>
                  <a:gd name="connsiteX115" fmla="*/ 9472860 w 12192000"/>
                  <a:gd name="connsiteY115" fmla="*/ 655936 h 757168"/>
                  <a:gd name="connsiteX116" fmla="*/ 9299788 w 12192000"/>
                  <a:gd name="connsiteY116" fmla="*/ 636945 h 757168"/>
                  <a:gd name="connsiteX117" fmla="*/ 9264605 w 12192000"/>
                  <a:gd name="connsiteY117" fmla="*/ 627087 h 757168"/>
                  <a:gd name="connsiteX118" fmla="*/ 8926435 w 12192000"/>
                  <a:gd name="connsiteY118" fmla="*/ 549269 h 757168"/>
                  <a:gd name="connsiteX119" fmla="*/ 8698934 w 12192000"/>
                  <a:gd name="connsiteY119" fmla="*/ 536583 h 757168"/>
                  <a:gd name="connsiteX120" fmla="*/ 8622862 w 12192000"/>
                  <a:gd name="connsiteY120" fmla="*/ 541563 h 757168"/>
                  <a:gd name="connsiteX121" fmla="*/ 8482784 w 12192000"/>
                  <a:gd name="connsiteY121" fmla="*/ 574094 h 757168"/>
                  <a:gd name="connsiteX122" fmla="*/ 8421565 w 12192000"/>
                  <a:gd name="connsiteY122" fmla="*/ 576610 h 757168"/>
                  <a:gd name="connsiteX123" fmla="*/ 8313469 w 12192000"/>
                  <a:gd name="connsiteY123" fmla="*/ 574762 h 757168"/>
                  <a:gd name="connsiteX124" fmla="*/ 8079520 w 12192000"/>
                  <a:gd name="connsiteY124" fmla="*/ 558685 h 757168"/>
                  <a:gd name="connsiteX125" fmla="*/ 7773327 w 12192000"/>
                  <a:gd name="connsiteY125" fmla="*/ 558854 h 757168"/>
                  <a:gd name="connsiteX126" fmla="*/ 7652477 w 12192000"/>
                  <a:gd name="connsiteY126" fmla="*/ 547561 h 757168"/>
                  <a:gd name="connsiteX127" fmla="*/ 7522274 w 12192000"/>
                  <a:gd name="connsiteY127" fmla="*/ 532150 h 757168"/>
                  <a:gd name="connsiteX128" fmla="*/ 7484080 w 12192000"/>
                  <a:gd name="connsiteY128" fmla="*/ 530532 h 757168"/>
                  <a:gd name="connsiteX129" fmla="*/ 7282277 w 12192000"/>
                  <a:gd name="connsiteY129" fmla="*/ 540177 h 757168"/>
                  <a:gd name="connsiteX130" fmla="*/ 7235690 w 12192000"/>
                  <a:gd name="connsiteY130" fmla="*/ 551282 h 757168"/>
                  <a:gd name="connsiteX131" fmla="*/ 7116339 w 12192000"/>
                  <a:gd name="connsiteY131" fmla="*/ 539494 h 757168"/>
                  <a:gd name="connsiteX132" fmla="*/ 7011067 w 12192000"/>
                  <a:gd name="connsiteY132" fmla="*/ 511848 h 757168"/>
                  <a:gd name="connsiteX133" fmla="*/ 6403234 w 12192000"/>
                  <a:gd name="connsiteY133" fmla="*/ 432296 h 757168"/>
                  <a:gd name="connsiteX134" fmla="*/ 6036273 w 12192000"/>
                  <a:gd name="connsiteY134" fmla="*/ 412301 h 757168"/>
                  <a:gd name="connsiteX135" fmla="*/ 5780467 w 12192000"/>
                  <a:gd name="connsiteY135" fmla="*/ 377910 h 757168"/>
                  <a:gd name="connsiteX136" fmla="*/ 5739051 w 12192000"/>
                  <a:gd name="connsiteY136" fmla="*/ 353609 h 757168"/>
                  <a:gd name="connsiteX137" fmla="*/ 5583566 w 12192000"/>
                  <a:gd name="connsiteY137" fmla="*/ 321995 h 757168"/>
                  <a:gd name="connsiteX138" fmla="*/ 5432030 w 12192000"/>
                  <a:gd name="connsiteY138" fmla="*/ 362512 h 757168"/>
                  <a:gd name="connsiteX139" fmla="*/ 5241398 w 12192000"/>
                  <a:gd name="connsiteY139" fmla="*/ 425781 h 757168"/>
                  <a:gd name="connsiteX140" fmla="*/ 5139710 w 12192000"/>
                  <a:gd name="connsiteY140" fmla="*/ 421022 h 757168"/>
                  <a:gd name="connsiteX141" fmla="*/ 4929402 w 12192000"/>
                  <a:gd name="connsiteY141" fmla="*/ 424310 h 757168"/>
                  <a:gd name="connsiteX142" fmla="*/ 4782793 w 12192000"/>
                  <a:gd name="connsiteY142" fmla="*/ 441046 h 757168"/>
                  <a:gd name="connsiteX143" fmla="*/ 4577594 w 12192000"/>
                  <a:gd name="connsiteY143" fmla="*/ 459290 h 757168"/>
                  <a:gd name="connsiteX144" fmla="*/ 4500826 w 12192000"/>
                  <a:gd name="connsiteY144" fmla="*/ 470529 h 757168"/>
                  <a:gd name="connsiteX145" fmla="*/ 4317973 w 12192000"/>
                  <a:gd name="connsiteY145" fmla="*/ 483649 h 757168"/>
                  <a:gd name="connsiteX146" fmla="*/ 4166722 w 12192000"/>
                  <a:gd name="connsiteY146" fmla="*/ 490602 h 757168"/>
                  <a:gd name="connsiteX147" fmla="*/ 4042814 w 12192000"/>
                  <a:gd name="connsiteY147" fmla="*/ 530660 h 757168"/>
                  <a:gd name="connsiteX148" fmla="*/ 4002653 w 12192000"/>
                  <a:gd name="connsiteY148" fmla="*/ 552594 h 757168"/>
                  <a:gd name="connsiteX149" fmla="*/ 3969549 w 12192000"/>
                  <a:gd name="connsiteY149" fmla="*/ 566312 h 757168"/>
                  <a:gd name="connsiteX150" fmla="*/ 3821685 w 12192000"/>
                  <a:gd name="connsiteY150" fmla="*/ 649183 h 757168"/>
                  <a:gd name="connsiteX151" fmla="*/ 3805138 w 12192000"/>
                  <a:gd name="connsiteY151" fmla="*/ 655947 h 757168"/>
                  <a:gd name="connsiteX152" fmla="*/ 3609177 w 12192000"/>
                  <a:gd name="connsiteY152" fmla="*/ 687459 h 757168"/>
                  <a:gd name="connsiteX153" fmla="*/ 3539727 w 12192000"/>
                  <a:gd name="connsiteY153" fmla="*/ 706521 h 757168"/>
                  <a:gd name="connsiteX154" fmla="*/ 3396572 w 12192000"/>
                  <a:gd name="connsiteY154" fmla="*/ 755681 h 757168"/>
                  <a:gd name="connsiteX155" fmla="*/ 3341054 w 12192000"/>
                  <a:gd name="connsiteY155" fmla="*/ 754679 h 757168"/>
                  <a:gd name="connsiteX156" fmla="*/ 3138775 w 12192000"/>
                  <a:gd name="connsiteY156" fmla="*/ 710120 h 757168"/>
                  <a:gd name="connsiteX157" fmla="*/ 3037283 w 12192000"/>
                  <a:gd name="connsiteY157" fmla="*/ 666453 h 757168"/>
                  <a:gd name="connsiteX158" fmla="*/ 3002117 w 12192000"/>
                  <a:gd name="connsiteY158" fmla="*/ 649347 h 757168"/>
                  <a:gd name="connsiteX159" fmla="*/ 2747294 w 12192000"/>
                  <a:gd name="connsiteY159" fmla="*/ 652400 h 757168"/>
                  <a:gd name="connsiteX160" fmla="*/ 2676273 w 12192000"/>
                  <a:gd name="connsiteY160" fmla="*/ 652304 h 757168"/>
                  <a:gd name="connsiteX161" fmla="*/ 2432360 w 12192000"/>
                  <a:gd name="connsiteY161" fmla="*/ 657836 h 757168"/>
                  <a:gd name="connsiteX162" fmla="*/ 2382311 w 12192000"/>
                  <a:gd name="connsiteY162" fmla="*/ 650824 h 757168"/>
                  <a:gd name="connsiteX163" fmla="*/ 2055134 w 12192000"/>
                  <a:gd name="connsiteY163" fmla="*/ 630053 h 757168"/>
                  <a:gd name="connsiteX164" fmla="*/ 2031829 w 12192000"/>
                  <a:gd name="connsiteY164" fmla="*/ 639324 h 757168"/>
                  <a:gd name="connsiteX165" fmla="*/ 1912764 w 12192000"/>
                  <a:gd name="connsiteY165" fmla="*/ 664183 h 757168"/>
                  <a:gd name="connsiteX166" fmla="*/ 1755637 w 12192000"/>
                  <a:gd name="connsiteY166" fmla="*/ 663960 h 757168"/>
                  <a:gd name="connsiteX167" fmla="*/ 1727159 w 12192000"/>
                  <a:gd name="connsiteY167" fmla="*/ 659605 h 757168"/>
                  <a:gd name="connsiteX168" fmla="*/ 1622470 w 12192000"/>
                  <a:gd name="connsiteY168" fmla="*/ 634850 h 757168"/>
                  <a:gd name="connsiteX169" fmla="*/ 1385955 w 12192000"/>
                  <a:gd name="connsiteY169" fmla="*/ 604522 h 757168"/>
                  <a:gd name="connsiteX170" fmla="*/ 1340055 w 12192000"/>
                  <a:gd name="connsiteY170" fmla="*/ 595629 h 757168"/>
                  <a:gd name="connsiteX171" fmla="*/ 1257271 w 12192000"/>
                  <a:gd name="connsiteY171" fmla="*/ 581180 h 757168"/>
                  <a:gd name="connsiteX172" fmla="*/ 1031914 w 12192000"/>
                  <a:gd name="connsiteY172" fmla="*/ 562692 h 757168"/>
                  <a:gd name="connsiteX173" fmla="*/ 922031 w 12192000"/>
                  <a:gd name="connsiteY173" fmla="*/ 566853 h 757168"/>
                  <a:gd name="connsiteX174" fmla="*/ 873250 w 12192000"/>
                  <a:gd name="connsiteY174" fmla="*/ 563724 h 757168"/>
                  <a:gd name="connsiteX175" fmla="*/ 711627 w 12192000"/>
                  <a:gd name="connsiteY175" fmla="*/ 529880 h 757168"/>
                  <a:gd name="connsiteX176" fmla="*/ 311112 w 12192000"/>
                  <a:gd name="connsiteY176" fmla="*/ 525106 h 757168"/>
                  <a:gd name="connsiteX177" fmla="*/ 184145 w 12192000"/>
                  <a:gd name="connsiteY177" fmla="*/ 532188 h 757168"/>
                  <a:gd name="connsiteX178" fmla="*/ 116886 w 12192000"/>
                  <a:gd name="connsiteY178" fmla="*/ 530572 h 757168"/>
                  <a:gd name="connsiteX179" fmla="*/ 23941 w 12192000"/>
                  <a:gd name="connsiteY179" fmla="*/ 506433 h 757168"/>
                  <a:gd name="connsiteX180" fmla="*/ 0 w 12192000"/>
                  <a:gd name="connsiteY180" fmla="*/ 502149 h 7571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</a:cxnLst>
                <a:rect l="l" t="t" r="r" b="b"/>
                <a:pathLst>
                  <a:path w="12192000" h="757168">
                    <a:moveTo>
                      <a:pt x="0" y="0"/>
                    </a:moveTo>
                    <a:lnTo>
                      <a:pt x="41653" y="6945"/>
                    </a:lnTo>
                    <a:cubicBezTo>
                      <a:pt x="55151" y="9178"/>
                      <a:pt x="68996" y="11810"/>
                      <a:pt x="81317" y="15509"/>
                    </a:cubicBezTo>
                    <a:cubicBezTo>
                      <a:pt x="92911" y="18978"/>
                      <a:pt x="102562" y="24446"/>
                      <a:pt x="114150" y="28105"/>
                    </a:cubicBezTo>
                    <a:cubicBezTo>
                      <a:pt x="145644" y="37958"/>
                      <a:pt x="177914" y="47281"/>
                      <a:pt x="214865" y="58374"/>
                    </a:cubicBezTo>
                    <a:cubicBezTo>
                      <a:pt x="236680" y="42349"/>
                      <a:pt x="264438" y="53534"/>
                      <a:pt x="299237" y="63560"/>
                    </a:cubicBezTo>
                    <a:cubicBezTo>
                      <a:pt x="334763" y="73816"/>
                      <a:pt x="376093" y="78654"/>
                      <a:pt x="415570" y="83774"/>
                    </a:cubicBezTo>
                    <a:cubicBezTo>
                      <a:pt x="487949" y="93100"/>
                      <a:pt x="560804" y="100354"/>
                      <a:pt x="633210" y="109108"/>
                    </a:cubicBezTo>
                    <a:cubicBezTo>
                      <a:pt x="648566" y="111058"/>
                      <a:pt x="666073" y="114072"/>
                      <a:pt x="677567" y="119446"/>
                    </a:cubicBezTo>
                    <a:cubicBezTo>
                      <a:pt x="756262" y="155621"/>
                      <a:pt x="853422" y="169678"/>
                      <a:pt x="946429" y="171502"/>
                    </a:cubicBezTo>
                    <a:cubicBezTo>
                      <a:pt x="1019582" y="173044"/>
                      <a:pt x="1091239" y="175083"/>
                      <a:pt x="1163367" y="182106"/>
                    </a:cubicBezTo>
                    <a:cubicBezTo>
                      <a:pt x="1168863" y="182586"/>
                      <a:pt x="1176224" y="182589"/>
                      <a:pt x="1180337" y="181279"/>
                    </a:cubicBezTo>
                    <a:cubicBezTo>
                      <a:pt x="1205822" y="172503"/>
                      <a:pt x="1231920" y="173109"/>
                      <a:pt x="1263939" y="173070"/>
                    </a:cubicBezTo>
                    <a:cubicBezTo>
                      <a:pt x="1309211" y="172961"/>
                      <a:pt x="1350592" y="176848"/>
                      <a:pt x="1392213" y="183225"/>
                    </a:cubicBezTo>
                    <a:cubicBezTo>
                      <a:pt x="1422516" y="187866"/>
                      <a:pt x="1453010" y="195759"/>
                      <a:pt x="1479752" y="205174"/>
                    </a:cubicBezTo>
                    <a:cubicBezTo>
                      <a:pt x="1516962" y="218381"/>
                      <a:pt x="1553071" y="224660"/>
                      <a:pt x="1589813" y="211706"/>
                    </a:cubicBezTo>
                    <a:cubicBezTo>
                      <a:pt x="1629541" y="197953"/>
                      <a:pt x="1673292" y="205778"/>
                      <a:pt x="1716264" y="207459"/>
                    </a:cubicBezTo>
                    <a:cubicBezTo>
                      <a:pt x="1734988" y="208248"/>
                      <a:pt x="1754789" y="209668"/>
                      <a:pt x="1772900" y="208137"/>
                    </a:cubicBezTo>
                    <a:cubicBezTo>
                      <a:pt x="1825381" y="203828"/>
                      <a:pt x="1876222" y="195808"/>
                      <a:pt x="1929319" y="193822"/>
                    </a:cubicBezTo>
                    <a:cubicBezTo>
                      <a:pt x="1958819" y="192698"/>
                      <a:pt x="1991232" y="199166"/>
                      <a:pt x="2021514" y="204186"/>
                    </a:cubicBezTo>
                    <a:cubicBezTo>
                      <a:pt x="2052154" y="209417"/>
                      <a:pt x="2082323" y="216530"/>
                      <a:pt x="2111753" y="223797"/>
                    </a:cubicBezTo>
                    <a:cubicBezTo>
                      <a:pt x="2131736" y="228659"/>
                      <a:pt x="2153567" y="233429"/>
                      <a:pt x="2169356" y="241125"/>
                    </a:cubicBezTo>
                    <a:cubicBezTo>
                      <a:pt x="2205243" y="258649"/>
                      <a:pt x="2242901" y="263295"/>
                      <a:pt x="2286638" y="257382"/>
                    </a:cubicBezTo>
                    <a:cubicBezTo>
                      <a:pt x="2293313" y="256396"/>
                      <a:pt x="2301018" y="256799"/>
                      <a:pt x="2308368" y="256995"/>
                    </a:cubicBezTo>
                    <a:cubicBezTo>
                      <a:pt x="2426026" y="259155"/>
                      <a:pt x="2543593" y="262834"/>
                      <a:pt x="2660621" y="262863"/>
                    </a:cubicBezTo>
                    <a:cubicBezTo>
                      <a:pt x="2708088" y="262871"/>
                      <a:pt x="2754165" y="254412"/>
                      <a:pt x="2801134" y="250006"/>
                    </a:cubicBezTo>
                    <a:cubicBezTo>
                      <a:pt x="2810748" y="249174"/>
                      <a:pt x="2821504" y="247638"/>
                      <a:pt x="2830994" y="249091"/>
                    </a:cubicBezTo>
                    <a:cubicBezTo>
                      <a:pt x="2934354" y="264045"/>
                      <a:pt x="3032340" y="255254"/>
                      <a:pt x="3129084" y="242009"/>
                    </a:cubicBezTo>
                    <a:cubicBezTo>
                      <a:pt x="3139090" y="240625"/>
                      <a:pt x="3151170" y="241831"/>
                      <a:pt x="3162162" y="242789"/>
                    </a:cubicBezTo>
                    <a:cubicBezTo>
                      <a:pt x="3192925" y="245736"/>
                      <a:pt x="3225969" y="254145"/>
                      <a:pt x="3254072" y="251612"/>
                    </a:cubicBezTo>
                    <a:cubicBezTo>
                      <a:pt x="3328782" y="244461"/>
                      <a:pt x="3402881" y="234992"/>
                      <a:pt x="3473491" y="221903"/>
                    </a:cubicBezTo>
                    <a:cubicBezTo>
                      <a:pt x="3545212" y="208683"/>
                      <a:pt x="3611651" y="197856"/>
                      <a:pt x="3691860" y="219228"/>
                    </a:cubicBezTo>
                    <a:cubicBezTo>
                      <a:pt x="3725977" y="228268"/>
                      <a:pt x="3771754" y="225515"/>
                      <a:pt x="3811494" y="225691"/>
                    </a:cubicBezTo>
                    <a:cubicBezTo>
                      <a:pt x="3840564" y="225687"/>
                      <a:pt x="3868906" y="218586"/>
                      <a:pt x="3897533" y="220087"/>
                    </a:cubicBezTo>
                    <a:cubicBezTo>
                      <a:pt x="3973874" y="224087"/>
                      <a:pt x="4042293" y="217563"/>
                      <a:pt x="4109430" y="200477"/>
                    </a:cubicBezTo>
                    <a:cubicBezTo>
                      <a:pt x="4135544" y="193834"/>
                      <a:pt x="4175268" y="201258"/>
                      <a:pt x="4208772" y="200914"/>
                    </a:cubicBezTo>
                    <a:cubicBezTo>
                      <a:pt x="4244136" y="200288"/>
                      <a:pt x="4280583" y="199908"/>
                      <a:pt x="4314641" y="196159"/>
                    </a:cubicBezTo>
                    <a:cubicBezTo>
                      <a:pt x="4402743" y="186278"/>
                      <a:pt x="4489848" y="174436"/>
                      <a:pt x="4577622" y="163774"/>
                    </a:cubicBezTo>
                    <a:cubicBezTo>
                      <a:pt x="4649843" y="154967"/>
                      <a:pt x="4719794" y="168553"/>
                      <a:pt x="4790345" y="177592"/>
                    </a:cubicBezTo>
                    <a:cubicBezTo>
                      <a:pt x="4834576" y="183345"/>
                      <a:pt x="4875614" y="193701"/>
                      <a:pt x="4926164" y="184139"/>
                    </a:cubicBezTo>
                    <a:cubicBezTo>
                      <a:pt x="4974485" y="175032"/>
                      <a:pt x="5034899" y="180870"/>
                      <a:pt x="5088812" y="177401"/>
                    </a:cubicBezTo>
                    <a:cubicBezTo>
                      <a:pt x="5134238" y="174439"/>
                      <a:pt x="5178353" y="168165"/>
                      <a:pt x="5222466" y="162082"/>
                    </a:cubicBezTo>
                    <a:cubicBezTo>
                      <a:pt x="5282519" y="153783"/>
                      <a:pt x="5341864" y="144876"/>
                      <a:pt x="5406528" y="153987"/>
                    </a:cubicBezTo>
                    <a:cubicBezTo>
                      <a:pt x="5479960" y="164323"/>
                      <a:pt x="5531876" y="142624"/>
                      <a:pt x="5590716" y="129490"/>
                    </a:cubicBezTo>
                    <a:cubicBezTo>
                      <a:pt x="5631296" y="120553"/>
                      <a:pt x="5675395" y="114659"/>
                      <a:pt x="5719429" y="110099"/>
                    </a:cubicBezTo>
                    <a:cubicBezTo>
                      <a:pt x="5778247" y="104215"/>
                      <a:pt x="5838715" y="102042"/>
                      <a:pt x="5897895" y="96368"/>
                    </a:cubicBezTo>
                    <a:cubicBezTo>
                      <a:pt x="5987399" y="87895"/>
                      <a:pt x="6077855" y="82333"/>
                      <a:pt x="6169957" y="94411"/>
                    </a:cubicBezTo>
                    <a:cubicBezTo>
                      <a:pt x="6212360" y="99875"/>
                      <a:pt x="6252010" y="101763"/>
                      <a:pt x="6294827" y="99236"/>
                    </a:cubicBezTo>
                    <a:cubicBezTo>
                      <a:pt x="6364965" y="95091"/>
                      <a:pt x="6436581" y="97891"/>
                      <a:pt x="6494261" y="71724"/>
                    </a:cubicBezTo>
                    <a:cubicBezTo>
                      <a:pt x="6514615" y="62488"/>
                      <a:pt x="6550354" y="61691"/>
                      <a:pt x="6579627" y="57883"/>
                    </a:cubicBezTo>
                    <a:cubicBezTo>
                      <a:pt x="6613354" y="53353"/>
                      <a:pt x="6637770" y="57878"/>
                      <a:pt x="6654800" y="77086"/>
                    </a:cubicBezTo>
                    <a:cubicBezTo>
                      <a:pt x="6662444" y="85688"/>
                      <a:pt x="6685147" y="94892"/>
                      <a:pt x="6703059" y="97166"/>
                    </a:cubicBezTo>
                    <a:cubicBezTo>
                      <a:pt x="6756799" y="103989"/>
                      <a:pt x="6806654" y="100687"/>
                      <a:pt x="6859445" y="90481"/>
                    </a:cubicBezTo>
                    <a:cubicBezTo>
                      <a:pt x="6908894" y="80861"/>
                      <a:pt x="6969747" y="85387"/>
                      <a:pt x="7025414" y="83536"/>
                    </a:cubicBezTo>
                    <a:cubicBezTo>
                      <a:pt x="7064862" y="82168"/>
                      <a:pt x="7104501" y="77186"/>
                      <a:pt x="7144137" y="79264"/>
                    </a:cubicBezTo>
                    <a:cubicBezTo>
                      <a:pt x="7193316" y="81841"/>
                      <a:pt x="7241809" y="90488"/>
                      <a:pt x="7291235" y="95367"/>
                    </a:cubicBezTo>
                    <a:cubicBezTo>
                      <a:pt x="7329668" y="99288"/>
                      <a:pt x="7368978" y="100585"/>
                      <a:pt x="7407395" y="104888"/>
                    </a:cubicBezTo>
                    <a:cubicBezTo>
                      <a:pt x="7438868" y="108256"/>
                      <a:pt x="7469832" y="114265"/>
                      <a:pt x="7500837" y="119515"/>
                    </a:cubicBezTo>
                    <a:cubicBezTo>
                      <a:pt x="7512146" y="121444"/>
                      <a:pt x="7523255" y="127178"/>
                      <a:pt x="7533567" y="126955"/>
                    </a:cubicBezTo>
                    <a:cubicBezTo>
                      <a:pt x="7636025" y="124121"/>
                      <a:pt x="7707510" y="164497"/>
                      <a:pt x="7792910" y="185188"/>
                    </a:cubicBezTo>
                    <a:cubicBezTo>
                      <a:pt x="7882663" y="207063"/>
                      <a:pt x="7969001" y="237914"/>
                      <a:pt x="8070699" y="235423"/>
                    </a:cubicBezTo>
                    <a:cubicBezTo>
                      <a:pt x="8132239" y="233879"/>
                      <a:pt x="8191903" y="225939"/>
                      <a:pt x="8253177" y="222473"/>
                    </a:cubicBezTo>
                    <a:cubicBezTo>
                      <a:pt x="8274949" y="221324"/>
                      <a:pt x="8299150" y="222976"/>
                      <a:pt x="8320683" y="226393"/>
                    </a:cubicBezTo>
                    <a:cubicBezTo>
                      <a:pt x="8424731" y="242340"/>
                      <a:pt x="8527777" y="249266"/>
                      <a:pt x="8631438" y="237528"/>
                    </a:cubicBezTo>
                    <a:cubicBezTo>
                      <a:pt x="8649201" y="235596"/>
                      <a:pt x="8668058" y="233915"/>
                      <a:pt x="8686410" y="234877"/>
                    </a:cubicBezTo>
                    <a:cubicBezTo>
                      <a:pt x="8786966" y="240146"/>
                      <a:pt x="8885480" y="249315"/>
                      <a:pt x="8980658" y="273001"/>
                    </a:cubicBezTo>
                    <a:cubicBezTo>
                      <a:pt x="9012626" y="280972"/>
                      <a:pt x="9052108" y="279035"/>
                      <a:pt x="9087625" y="282423"/>
                    </a:cubicBezTo>
                    <a:cubicBezTo>
                      <a:pt x="9120583" y="285484"/>
                      <a:pt x="9154319" y="287825"/>
                      <a:pt x="9186017" y="293875"/>
                    </a:cubicBezTo>
                    <a:cubicBezTo>
                      <a:pt x="9232288" y="302785"/>
                      <a:pt x="9275554" y="305815"/>
                      <a:pt x="9323931" y="302628"/>
                    </a:cubicBezTo>
                    <a:cubicBezTo>
                      <a:pt x="9370084" y="299705"/>
                      <a:pt x="9419491" y="304964"/>
                      <a:pt x="9467213" y="307275"/>
                    </a:cubicBezTo>
                    <a:cubicBezTo>
                      <a:pt x="9520438" y="309874"/>
                      <a:pt x="9573661" y="312473"/>
                      <a:pt x="9626826" y="316213"/>
                    </a:cubicBezTo>
                    <a:cubicBezTo>
                      <a:pt x="9648094" y="317708"/>
                      <a:pt x="9671915" y="326588"/>
                      <a:pt x="9689696" y="324467"/>
                    </a:cubicBezTo>
                    <a:cubicBezTo>
                      <a:pt x="9747117" y="317175"/>
                      <a:pt x="9803355" y="332523"/>
                      <a:pt x="9860526" y="329986"/>
                    </a:cubicBezTo>
                    <a:cubicBezTo>
                      <a:pt x="9888572" y="328594"/>
                      <a:pt x="9919723" y="338048"/>
                      <a:pt x="9949775" y="340386"/>
                    </a:cubicBezTo>
                    <a:cubicBezTo>
                      <a:pt x="9998886" y="344296"/>
                      <a:pt x="10048092" y="346302"/>
                      <a:pt x="10097252" y="349262"/>
                    </a:cubicBezTo>
                    <a:cubicBezTo>
                      <a:pt x="10113390" y="350297"/>
                      <a:pt x="10129133" y="351886"/>
                      <a:pt x="10145261" y="353113"/>
                    </a:cubicBezTo>
                    <a:cubicBezTo>
                      <a:pt x="10159555" y="354243"/>
                      <a:pt x="10174512" y="356743"/>
                      <a:pt x="10188159" y="356124"/>
                    </a:cubicBezTo>
                    <a:cubicBezTo>
                      <a:pt x="10237589" y="353944"/>
                      <a:pt x="10286441" y="348682"/>
                      <a:pt x="10336144" y="348235"/>
                    </a:cubicBezTo>
                    <a:cubicBezTo>
                      <a:pt x="10379222" y="347822"/>
                      <a:pt x="10423443" y="353764"/>
                      <a:pt x="10466847" y="354131"/>
                    </a:cubicBezTo>
                    <a:cubicBezTo>
                      <a:pt x="10543353" y="354898"/>
                      <a:pt x="10619988" y="353190"/>
                      <a:pt x="10696514" y="353575"/>
                    </a:cubicBezTo>
                    <a:cubicBezTo>
                      <a:pt x="10713071" y="353680"/>
                      <a:pt x="10730069" y="359342"/>
                      <a:pt x="10746932" y="360606"/>
                    </a:cubicBezTo>
                    <a:cubicBezTo>
                      <a:pt x="10799731" y="364326"/>
                      <a:pt x="10852569" y="367289"/>
                      <a:pt x="10905388" y="370627"/>
                    </a:cubicBezTo>
                    <a:cubicBezTo>
                      <a:pt x="10935470" y="372396"/>
                      <a:pt x="10965963" y="373421"/>
                      <a:pt x="10995602" y="376691"/>
                    </a:cubicBezTo>
                    <a:cubicBezTo>
                      <a:pt x="11034750" y="381032"/>
                      <a:pt x="11070168" y="386324"/>
                      <a:pt x="11107647" y="373405"/>
                    </a:cubicBezTo>
                    <a:cubicBezTo>
                      <a:pt x="11165372" y="353347"/>
                      <a:pt x="11236837" y="366060"/>
                      <a:pt x="11302440" y="364156"/>
                    </a:cubicBezTo>
                    <a:cubicBezTo>
                      <a:pt x="11319394" y="363708"/>
                      <a:pt x="11336655" y="364422"/>
                      <a:pt x="11353613" y="363785"/>
                    </a:cubicBezTo>
                    <a:cubicBezTo>
                      <a:pt x="11384961" y="362566"/>
                      <a:pt x="11415955" y="360947"/>
                      <a:pt x="11447323" y="359346"/>
                    </a:cubicBezTo>
                    <a:cubicBezTo>
                      <a:pt x="11452855" y="359066"/>
                      <a:pt x="11459104" y="359200"/>
                      <a:pt x="11464292" y="358519"/>
                    </a:cubicBezTo>
                    <a:cubicBezTo>
                      <a:pt x="11512058" y="353010"/>
                      <a:pt x="11559143" y="346321"/>
                      <a:pt x="11607560" y="342370"/>
                    </a:cubicBezTo>
                    <a:cubicBezTo>
                      <a:pt x="11631218" y="340368"/>
                      <a:pt x="11657295" y="341352"/>
                      <a:pt x="11681426" y="344335"/>
                    </a:cubicBezTo>
                    <a:cubicBezTo>
                      <a:pt x="11751997" y="352993"/>
                      <a:pt x="11821986" y="358760"/>
                      <a:pt x="11893565" y="355261"/>
                    </a:cubicBezTo>
                    <a:cubicBezTo>
                      <a:pt x="11921973" y="353889"/>
                      <a:pt x="11953288" y="360300"/>
                      <a:pt x="11983290" y="363588"/>
                    </a:cubicBezTo>
                    <a:lnTo>
                      <a:pt x="12192000" y="388018"/>
                    </a:lnTo>
                    <a:lnTo>
                      <a:pt x="12192000" y="577115"/>
                    </a:lnTo>
                    <a:lnTo>
                      <a:pt x="12157329" y="588862"/>
                    </a:lnTo>
                    <a:cubicBezTo>
                      <a:pt x="12118393" y="608572"/>
                      <a:pt x="12109715" y="605637"/>
                      <a:pt x="12066948" y="586034"/>
                    </a:cubicBezTo>
                    <a:cubicBezTo>
                      <a:pt x="12016991" y="563193"/>
                      <a:pt x="11965119" y="541779"/>
                      <a:pt x="11911344" y="521599"/>
                    </a:cubicBezTo>
                    <a:cubicBezTo>
                      <a:pt x="11894383" y="515178"/>
                      <a:pt x="11869417" y="514060"/>
                      <a:pt x="11847823" y="511785"/>
                    </a:cubicBezTo>
                    <a:cubicBezTo>
                      <a:pt x="11811233" y="507768"/>
                      <a:pt x="11773630" y="501982"/>
                      <a:pt x="11737547" y="502380"/>
                    </a:cubicBezTo>
                    <a:cubicBezTo>
                      <a:pt x="11702930" y="502855"/>
                      <a:pt x="11668388" y="508866"/>
                      <a:pt x="11636052" y="514993"/>
                    </a:cubicBezTo>
                    <a:cubicBezTo>
                      <a:pt x="11545722" y="532199"/>
                      <a:pt x="11462455" y="555118"/>
                      <a:pt x="11394706" y="590867"/>
                    </a:cubicBezTo>
                    <a:cubicBezTo>
                      <a:pt x="11385999" y="595562"/>
                      <a:pt x="11369016" y="596581"/>
                      <a:pt x="11354978" y="597561"/>
                    </a:cubicBezTo>
                    <a:cubicBezTo>
                      <a:pt x="11332076" y="599224"/>
                      <a:pt x="11308448" y="600655"/>
                      <a:pt x="11285306" y="599825"/>
                    </a:cubicBezTo>
                    <a:cubicBezTo>
                      <a:pt x="11172906" y="595841"/>
                      <a:pt x="11083430" y="617861"/>
                      <a:pt x="11008528" y="656670"/>
                    </a:cubicBezTo>
                    <a:cubicBezTo>
                      <a:pt x="10986971" y="667750"/>
                      <a:pt x="10970753" y="668236"/>
                      <a:pt x="10948735" y="652964"/>
                    </a:cubicBezTo>
                    <a:cubicBezTo>
                      <a:pt x="10923173" y="635218"/>
                      <a:pt x="10885031" y="639705"/>
                      <a:pt x="10850698" y="641721"/>
                    </a:cubicBezTo>
                    <a:cubicBezTo>
                      <a:pt x="10815269" y="643680"/>
                      <a:pt x="10779458" y="645811"/>
                      <a:pt x="10744026" y="647769"/>
                    </a:cubicBezTo>
                    <a:cubicBezTo>
                      <a:pt x="10717832" y="649066"/>
                      <a:pt x="10692021" y="650003"/>
                      <a:pt x="10666160" y="651891"/>
                    </a:cubicBezTo>
                    <a:cubicBezTo>
                      <a:pt x="10585627" y="657783"/>
                      <a:pt x="10513854" y="650969"/>
                      <a:pt x="10450521" y="616552"/>
                    </a:cubicBezTo>
                    <a:cubicBezTo>
                      <a:pt x="10402221" y="590175"/>
                      <a:pt x="10339099" y="579806"/>
                      <a:pt x="10271192" y="583498"/>
                    </a:cubicBezTo>
                    <a:cubicBezTo>
                      <a:pt x="10262701" y="584006"/>
                      <a:pt x="10251859" y="587254"/>
                      <a:pt x="10246067" y="585423"/>
                    </a:cubicBezTo>
                    <a:cubicBezTo>
                      <a:pt x="10158786" y="558528"/>
                      <a:pt x="10086634" y="594049"/>
                      <a:pt x="10005027" y="592252"/>
                    </a:cubicBezTo>
                    <a:cubicBezTo>
                      <a:pt x="9969004" y="591507"/>
                      <a:pt x="9931565" y="603664"/>
                      <a:pt x="9898681" y="613195"/>
                    </a:cubicBezTo>
                    <a:cubicBezTo>
                      <a:pt x="9853463" y="626281"/>
                      <a:pt x="9813049" y="639042"/>
                      <a:pt x="9753225" y="629038"/>
                    </a:cubicBezTo>
                    <a:cubicBezTo>
                      <a:pt x="9693404" y="618845"/>
                      <a:pt x="9637675" y="628898"/>
                      <a:pt x="9591376" y="648601"/>
                    </a:cubicBezTo>
                    <a:cubicBezTo>
                      <a:pt x="9556001" y="663537"/>
                      <a:pt x="9518120" y="663077"/>
                      <a:pt x="9472860" y="655936"/>
                    </a:cubicBezTo>
                    <a:cubicBezTo>
                      <a:pt x="9416283" y="647056"/>
                      <a:pt x="9357217" y="643578"/>
                      <a:pt x="9299788" y="636945"/>
                    </a:cubicBezTo>
                    <a:cubicBezTo>
                      <a:pt x="9287347" y="635531"/>
                      <a:pt x="9271710" y="632039"/>
                      <a:pt x="9264605" y="627087"/>
                    </a:cubicBezTo>
                    <a:cubicBezTo>
                      <a:pt x="9177661" y="565680"/>
                      <a:pt x="9051076" y="558473"/>
                      <a:pt x="8926435" y="549269"/>
                    </a:cubicBezTo>
                    <a:cubicBezTo>
                      <a:pt x="8850925" y="543595"/>
                      <a:pt x="8774954" y="539613"/>
                      <a:pt x="8698934" y="536583"/>
                    </a:cubicBezTo>
                    <a:cubicBezTo>
                      <a:pt x="8673232" y="535428"/>
                      <a:pt x="8645916" y="537050"/>
                      <a:pt x="8622862" y="541563"/>
                    </a:cubicBezTo>
                    <a:cubicBezTo>
                      <a:pt x="8574890" y="551069"/>
                      <a:pt x="8530403" y="564380"/>
                      <a:pt x="8482784" y="574094"/>
                    </a:cubicBezTo>
                    <a:cubicBezTo>
                      <a:pt x="8464923" y="577929"/>
                      <a:pt x="8442157" y="576927"/>
                      <a:pt x="8421565" y="576610"/>
                    </a:cubicBezTo>
                    <a:cubicBezTo>
                      <a:pt x="8385152" y="576229"/>
                      <a:pt x="8345023" y="569546"/>
                      <a:pt x="8313469" y="574762"/>
                    </a:cubicBezTo>
                    <a:cubicBezTo>
                      <a:pt x="8231431" y="588203"/>
                      <a:pt x="8155671" y="580227"/>
                      <a:pt x="8079520" y="558685"/>
                    </a:cubicBezTo>
                    <a:cubicBezTo>
                      <a:pt x="7972906" y="528487"/>
                      <a:pt x="7870782" y="525043"/>
                      <a:pt x="7773327" y="558854"/>
                    </a:cubicBezTo>
                    <a:cubicBezTo>
                      <a:pt x="7729470" y="574107"/>
                      <a:pt x="7688069" y="563543"/>
                      <a:pt x="7652477" y="547561"/>
                    </a:cubicBezTo>
                    <a:cubicBezTo>
                      <a:pt x="7611494" y="529005"/>
                      <a:pt x="7570974" y="522685"/>
                      <a:pt x="7522274" y="532150"/>
                    </a:cubicBezTo>
                    <a:cubicBezTo>
                      <a:pt x="7511488" y="534257"/>
                      <a:pt x="7496511" y="532136"/>
                      <a:pt x="7484080" y="530532"/>
                    </a:cubicBezTo>
                    <a:cubicBezTo>
                      <a:pt x="7413133" y="522044"/>
                      <a:pt x="7341987" y="510303"/>
                      <a:pt x="7282277" y="540177"/>
                    </a:cubicBezTo>
                    <a:cubicBezTo>
                      <a:pt x="7270558" y="546051"/>
                      <a:pt x="7251336" y="547713"/>
                      <a:pt x="7235690" y="551282"/>
                    </a:cubicBezTo>
                    <a:cubicBezTo>
                      <a:pt x="7170161" y="565782"/>
                      <a:pt x="7172820" y="564203"/>
                      <a:pt x="7116339" y="539494"/>
                    </a:cubicBezTo>
                    <a:cubicBezTo>
                      <a:pt x="7086841" y="526502"/>
                      <a:pt x="7045980" y="512724"/>
                      <a:pt x="7011067" y="511848"/>
                    </a:cubicBezTo>
                    <a:cubicBezTo>
                      <a:pt x="6800473" y="506533"/>
                      <a:pt x="6601893" y="468653"/>
                      <a:pt x="6403234" y="432296"/>
                    </a:cubicBezTo>
                    <a:cubicBezTo>
                      <a:pt x="6280760" y="409851"/>
                      <a:pt x="6160432" y="402592"/>
                      <a:pt x="6036273" y="412301"/>
                    </a:cubicBezTo>
                    <a:cubicBezTo>
                      <a:pt x="5946471" y="419425"/>
                      <a:pt x="5863077" y="395593"/>
                      <a:pt x="5780467" y="377910"/>
                    </a:cubicBezTo>
                    <a:cubicBezTo>
                      <a:pt x="5763357" y="374343"/>
                      <a:pt x="5747757" y="363033"/>
                      <a:pt x="5739051" y="353609"/>
                    </a:cubicBezTo>
                    <a:cubicBezTo>
                      <a:pt x="5707675" y="320294"/>
                      <a:pt x="5653252" y="312483"/>
                      <a:pt x="5583566" y="321995"/>
                    </a:cubicBezTo>
                    <a:cubicBezTo>
                      <a:pt x="5528347" y="329404"/>
                      <a:pt x="5477716" y="340486"/>
                      <a:pt x="5432030" y="362512"/>
                    </a:cubicBezTo>
                    <a:cubicBezTo>
                      <a:pt x="5378421" y="388318"/>
                      <a:pt x="5322767" y="418026"/>
                      <a:pt x="5241398" y="425781"/>
                    </a:cubicBezTo>
                    <a:cubicBezTo>
                      <a:pt x="5206262" y="429089"/>
                      <a:pt x="5176131" y="428273"/>
                      <a:pt x="5139710" y="421022"/>
                    </a:cubicBezTo>
                    <a:cubicBezTo>
                      <a:pt x="5069048" y="407018"/>
                      <a:pt x="4997864" y="396037"/>
                      <a:pt x="4929402" y="424310"/>
                    </a:cubicBezTo>
                    <a:cubicBezTo>
                      <a:pt x="4891785" y="439890"/>
                      <a:pt x="4841650" y="448519"/>
                      <a:pt x="4782793" y="441046"/>
                    </a:cubicBezTo>
                    <a:cubicBezTo>
                      <a:pt x="4709316" y="431663"/>
                      <a:pt x="4641426" y="442031"/>
                      <a:pt x="4577594" y="459290"/>
                    </a:cubicBezTo>
                    <a:cubicBezTo>
                      <a:pt x="4554816" y="465538"/>
                      <a:pt x="4527069" y="468279"/>
                      <a:pt x="4500826" y="470529"/>
                    </a:cubicBezTo>
                    <a:cubicBezTo>
                      <a:pt x="4440199" y="475746"/>
                      <a:pt x="4379252" y="479993"/>
                      <a:pt x="4317973" y="483649"/>
                    </a:cubicBezTo>
                    <a:cubicBezTo>
                      <a:pt x="4267762" y="486741"/>
                      <a:pt x="4217264" y="488292"/>
                      <a:pt x="4166722" y="490602"/>
                    </a:cubicBezTo>
                    <a:cubicBezTo>
                      <a:pt x="4111394" y="493045"/>
                      <a:pt x="4067073" y="503124"/>
                      <a:pt x="4042814" y="530660"/>
                    </a:cubicBezTo>
                    <a:cubicBezTo>
                      <a:pt x="4034996" y="539407"/>
                      <a:pt x="4017001" y="545715"/>
                      <a:pt x="4002653" y="552594"/>
                    </a:cubicBezTo>
                    <a:cubicBezTo>
                      <a:pt x="3992459" y="557592"/>
                      <a:pt x="3979023" y="561086"/>
                      <a:pt x="3969549" y="566312"/>
                    </a:cubicBezTo>
                    <a:cubicBezTo>
                      <a:pt x="3919896" y="593854"/>
                      <a:pt x="3870968" y="621622"/>
                      <a:pt x="3821685" y="649183"/>
                    </a:cubicBezTo>
                    <a:cubicBezTo>
                      <a:pt x="3816761" y="651788"/>
                      <a:pt x="3811445" y="654943"/>
                      <a:pt x="3805138" y="655947"/>
                    </a:cubicBezTo>
                    <a:cubicBezTo>
                      <a:pt x="3739817" y="666451"/>
                      <a:pt x="3673801" y="676154"/>
                      <a:pt x="3609177" y="687459"/>
                    </a:cubicBezTo>
                    <a:cubicBezTo>
                      <a:pt x="3584288" y="691878"/>
                      <a:pt x="3558597" y="697589"/>
                      <a:pt x="3539727" y="706521"/>
                    </a:cubicBezTo>
                    <a:cubicBezTo>
                      <a:pt x="3496714" y="726780"/>
                      <a:pt x="3457268" y="749132"/>
                      <a:pt x="3396572" y="755681"/>
                    </a:cubicBezTo>
                    <a:cubicBezTo>
                      <a:pt x="3378807" y="757611"/>
                      <a:pt x="3357809" y="758036"/>
                      <a:pt x="3341054" y="754679"/>
                    </a:cubicBezTo>
                    <a:cubicBezTo>
                      <a:pt x="3272962" y="740809"/>
                      <a:pt x="3206471" y="724541"/>
                      <a:pt x="3138775" y="710120"/>
                    </a:cubicBezTo>
                    <a:cubicBezTo>
                      <a:pt x="3095820" y="701191"/>
                      <a:pt x="3056969" y="691141"/>
                      <a:pt x="3037283" y="666453"/>
                    </a:cubicBezTo>
                    <a:cubicBezTo>
                      <a:pt x="3031764" y="659487"/>
                      <a:pt x="3015626" y="651391"/>
                      <a:pt x="3002117" y="649347"/>
                    </a:cubicBezTo>
                    <a:cubicBezTo>
                      <a:pt x="2915220" y="636209"/>
                      <a:pt x="2829194" y="627503"/>
                      <a:pt x="2747294" y="652400"/>
                    </a:cubicBezTo>
                    <a:cubicBezTo>
                      <a:pt x="2730084" y="657794"/>
                      <a:pt x="2698519" y="656140"/>
                      <a:pt x="2676273" y="652304"/>
                    </a:cubicBezTo>
                    <a:cubicBezTo>
                      <a:pt x="2590546" y="637890"/>
                      <a:pt x="2508883" y="630176"/>
                      <a:pt x="2432360" y="657836"/>
                    </a:cubicBezTo>
                    <a:cubicBezTo>
                      <a:pt x="2423352" y="661179"/>
                      <a:pt x="2395274" y="656272"/>
                      <a:pt x="2382311" y="650824"/>
                    </a:cubicBezTo>
                    <a:cubicBezTo>
                      <a:pt x="2257393" y="597728"/>
                      <a:pt x="2187724" y="592930"/>
                      <a:pt x="2055134" y="630053"/>
                    </a:cubicBezTo>
                    <a:cubicBezTo>
                      <a:pt x="2046542" y="632464"/>
                      <a:pt x="2035364" y="635121"/>
                      <a:pt x="2031829" y="639324"/>
                    </a:cubicBezTo>
                    <a:cubicBezTo>
                      <a:pt x="2007977" y="666120"/>
                      <a:pt x="1960229" y="664380"/>
                      <a:pt x="1912764" y="664183"/>
                    </a:cubicBezTo>
                    <a:cubicBezTo>
                      <a:pt x="1860521" y="663924"/>
                      <a:pt x="1808236" y="664426"/>
                      <a:pt x="1755637" y="663960"/>
                    </a:cubicBezTo>
                    <a:cubicBezTo>
                      <a:pt x="1746439" y="663859"/>
                      <a:pt x="1736243" y="661799"/>
                      <a:pt x="1727159" y="659605"/>
                    </a:cubicBezTo>
                    <a:cubicBezTo>
                      <a:pt x="1692256" y="651480"/>
                      <a:pt x="1658604" y="640559"/>
                      <a:pt x="1622470" y="634850"/>
                    </a:cubicBezTo>
                    <a:cubicBezTo>
                      <a:pt x="1544362" y="622552"/>
                      <a:pt x="1469248" y="602210"/>
                      <a:pt x="1385955" y="604522"/>
                    </a:cubicBezTo>
                    <a:cubicBezTo>
                      <a:pt x="1371585" y="604913"/>
                      <a:pt x="1355357" y="598530"/>
                      <a:pt x="1340055" y="595629"/>
                    </a:cubicBezTo>
                    <a:cubicBezTo>
                      <a:pt x="1312351" y="590552"/>
                      <a:pt x="1285460" y="583993"/>
                      <a:pt x="1257271" y="581180"/>
                    </a:cubicBezTo>
                    <a:cubicBezTo>
                      <a:pt x="1182583" y="573830"/>
                      <a:pt x="1107142" y="566824"/>
                      <a:pt x="1031914" y="562692"/>
                    </a:cubicBezTo>
                    <a:cubicBezTo>
                      <a:pt x="995593" y="560597"/>
                      <a:pt x="958880" y="565923"/>
                      <a:pt x="922031" y="566853"/>
                    </a:cubicBezTo>
                    <a:cubicBezTo>
                      <a:pt x="905446" y="567320"/>
                      <a:pt x="878533" y="568199"/>
                      <a:pt x="873250" y="563724"/>
                    </a:cubicBezTo>
                    <a:cubicBezTo>
                      <a:pt x="832343" y="529722"/>
                      <a:pt x="772202" y="532674"/>
                      <a:pt x="711627" y="529880"/>
                    </a:cubicBezTo>
                    <a:cubicBezTo>
                      <a:pt x="577999" y="523641"/>
                      <a:pt x="447408" y="543696"/>
                      <a:pt x="311112" y="525106"/>
                    </a:cubicBezTo>
                    <a:cubicBezTo>
                      <a:pt x="271645" y="519795"/>
                      <a:pt x="226936" y="530235"/>
                      <a:pt x="184145" y="532188"/>
                    </a:cubicBezTo>
                    <a:cubicBezTo>
                      <a:pt x="162015" y="533128"/>
                      <a:pt x="137665" y="534333"/>
                      <a:pt x="116886" y="530572"/>
                    </a:cubicBezTo>
                    <a:cubicBezTo>
                      <a:pt x="84810" y="524693"/>
                      <a:pt x="54011" y="515448"/>
                      <a:pt x="23941" y="506433"/>
                    </a:cubicBezTo>
                    <a:lnTo>
                      <a:pt x="0" y="502149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381000" dist="152400" dir="5400000" algn="t" rotWithShape="0">
                  <a:prstClr val="black">
                    <a:alpha val="1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14658BE9-BAE2-4EEF-94FE-33319BDCA4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2959818"/>
                <a:ext cx="12192000" cy="757168"/>
              </a:xfrm>
              <a:custGeom>
                <a:avLst/>
                <a:gdLst>
                  <a:gd name="connsiteX0" fmla="*/ 0 w 12192000"/>
                  <a:gd name="connsiteY0" fmla="*/ 0 h 757168"/>
                  <a:gd name="connsiteX1" fmla="*/ 41653 w 12192000"/>
                  <a:gd name="connsiteY1" fmla="*/ 6945 h 757168"/>
                  <a:gd name="connsiteX2" fmla="*/ 81317 w 12192000"/>
                  <a:gd name="connsiteY2" fmla="*/ 15509 h 757168"/>
                  <a:gd name="connsiteX3" fmla="*/ 114150 w 12192000"/>
                  <a:gd name="connsiteY3" fmla="*/ 28105 h 757168"/>
                  <a:gd name="connsiteX4" fmla="*/ 214865 w 12192000"/>
                  <a:gd name="connsiteY4" fmla="*/ 58374 h 757168"/>
                  <a:gd name="connsiteX5" fmla="*/ 299237 w 12192000"/>
                  <a:gd name="connsiteY5" fmla="*/ 63560 h 757168"/>
                  <a:gd name="connsiteX6" fmla="*/ 415570 w 12192000"/>
                  <a:gd name="connsiteY6" fmla="*/ 83774 h 757168"/>
                  <a:gd name="connsiteX7" fmla="*/ 633210 w 12192000"/>
                  <a:gd name="connsiteY7" fmla="*/ 109108 h 757168"/>
                  <a:gd name="connsiteX8" fmla="*/ 677567 w 12192000"/>
                  <a:gd name="connsiteY8" fmla="*/ 119446 h 757168"/>
                  <a:gd name="connsiteX9" fmla="*/ 946429 w 12192000"/>
                  <a:gd name="connsiteY9" fmla="*/ 171502 h 757168"/>
                  <a:gd name="connsiteX10" fmla="*/ 1163367 w 12192000"/>
                  <a:gd name="connsiteY10" fmla="*/ 182106 h 757168"/>
                  <a:gd name="connsiteX11" fmla="*/ 1180337 w 12192000"/>
                  <a:gd name="connsiteY11" fmla="*/ 181279 h 757168"/>
                  <a:gd name="connsiteX12" fmla="*/ 1263939 w 12192000"/>
                  <a:gd name="connsiteY12" fmla="*/ 173070 h 757168"/>
                  <a:gd name="connsiteX13" fmla="*/ 1392213 w 12192000"/>
                  <a:gd name="connsiteY13" fmla="*/ 183225 h 757168"/>
                  <a:gd name="connsiteX14" fmla="*/ 1479752 w 12192000"/>
                  <a:gd name="connsiteY14" fmla="*/ 205174 h 757168"/>
                  <a:gd name="connsiteX15" fmla="*/ 1589813 w 12192000"/>
                  <a:gd name="connsiteY15" fmla="*/ 211706 h 757168"/>
                  <a:gd name="connsiteX16" fmla="*/ 1716264 w 12192000"/>
                  <a:gd name="connsiteY16" fmla="*/ 207459 h 757168"/>
                  <a:gd name="connsiteX17" fmla="*/ 1772900 w 12192000"/>
                  <a:gd name="connsiteY17" fmla="*/ 208137 h 757168"/>
                  <a:gd name="connsiteX18" fmla="*/ 1929319 w 12192000"/>
                  <a:gd name="connsiteY18" fmla="*/ 193822 h 757168"/>
                  <a:gd name="connsiteX19" fmla="*/ 2021514 w 12192000"/>
                  <a:gd name="connsiteY19" fmla="*/ 204186 h 757168"/>
                  <a:gd name="connsiteX20" fmla="*/ 2111753 w 12192000"/>
                  <a:gd name="connsiteY20" fmla="*/ 223797 h 757168"/>
                  <a:gd name="connsiteX21" fmla="*/ 2169356 w 12192000"/>
                  <a:gd name="connsiteY21" fmla="*/ 241125 h 757168"/>
                  <a:gd name="connsiteX22" fmla="*/ 2286638 w 12192000"/>
                  <a:gd name="connsiteY22" fmla="*/ 257382 h 757168"/>
                  <a:gd name="connsiteX23" fmla="*/ 2308368 w 12192000"/>
                  <a:gd name="connsiteY23" fmla="*/ 256995 h 757168"/>
                  <a:gd name="connsiteX24" fmla="*/ 2660621 w 12192000"/>
                  <a:gd name="connsiteY24" fmla="*/ 262863 h 757168"/>
                  <a:gd name="connsiteX25" fmla="*/ 2801134 w 12192000"/>
                  <a:gd name="connsiteY25" fmla="*/ 250006 h 757168"/>
                  <a:gd name="connsiteX26" fmla="*/ 2830994 w 12192000"/>
                  <a:gd name="connsiteY26" fmla="*/ 249091 h 757168"/>
                  <a:gd name="connsiteX27" fmla="*/ 3129084 w 12192000"/>
                  <a:gd name="connsiteY27" fmla="*/ 242009 h 757168"/>
                  <a:gd name="connsiteX28" fmla="*/ 3162162 w 12192000"/>
                  <a:gd name="connsiteY28" fmla="*/ 242789 h 757168"/>
                  <a:gd name="connsiteX29" fmla="*/ 3254072 w 12192000"/>
                  <a:gd name="connsiteY29" fmla="*/ 251612 h 757168"/>
                  <a:gd name="connsiteX30" fmla="*/ 3473491 w 12192000"/>
                  <a:gd name="connsiteY30" fmla="*/ 221903 h 757168"/>
                  <a:gd name="connsiteX31" fmla="*/ 3691860 w 12192000"/>
                  <a:gd name="connsiteY31" fmla="*/ 219228 h 757168"/>
                  <a:gd name="connsiteX32" fmla="*/ 3811494 w 12192000"/>
                  <a:gd name="connsiteY32" fmla="*/ 225691 h 757168"/>
                  <a:gd name="connsiteX33" fmla="*/ 3897533 w 12192000"/>
                  <a:gd name="connsiteY33" fmla="*/ 220087 h 757168"/>
                  <a:gd name="connsiteX34" fmla="*/ 4109430 w 12192000"/>
                  <a:gd name="connsiteY34" fmla="*/ 200477 h 757168"/>
                  <a:gd name="connsiteX35" fmla="*/ 4208772 w 12192000"/>
                  <a:gd name="connsiteY35" fmla="*/ 200914 h 757168"/>
                  <a:gd name="connsiteX36" fmla="*/ 4314641 w 12192000"/>
                  <a:gd name="connsiteY36" fmla="*/ 196159 h 757168"/>
                  <a:gd name="connsiteX37" fmla="*/ 4577622 w 12192000"/>
                  <a:gd name="connsiteY37" fmla="*/ 163774 h 757168"/>
                  <a:gd name="connsiteX38" fmla="*/ 4790345 w 12192000"/>
                  <a:gd name="connsiteY38" fmla="*/ 177592 h 757168"/>
                  <a:gd name="connsiteX39" fmla="*/ 4926164 w 12192000"/>
                  <a:gd name="connsiteY39" fmla="*/ 184139 h 757168"/>
                  <a:gd name="connsiteX40" fmla="*/ 5088812 w 12192000"/>
                  <a:gd name="connsiteY40" fmla="*/ 177401 h 757168"/>
                  <a:gd name="connsiteX41" fmla="*/ 5222466 w 12192000"/>
                  <a:gd name="connsiteY41" fmla="*/ 162082 h 757168"/>
                  <a:gd name="connsiteX42" fmla="*/ 5406528 w 12192000"/>
                  <a:gd name="connsiteY42" fmla="*/ 153987 h 757168"/>
                  <a:gd name="connsiteX43" fmla="*/ 5590716 w 12192000"/>
                  <a:gd name="connsiteY43" fmla="*/ 129490 h 757168"/>
                  <a:gd name="connsiteX44" fmla="*/ 5719429 w 12192000"/>
                  <a:gd name="connsiteY44" fmla="*/ 110099 h 757168"/>
                  <a:gd name="connsiteX45" fmla="*/ 5897895 w 12192000"/>
                  <a:gd name="connsiteY45" fmla="*/ 96368 h 757168"/>
                  <a:gd name="connsiteX46" fmla="*/ 6169957 w 12192000"/>
                  <a:gd name="connsiteY46" fmla="*/ 94411 h 757168"/>
                  <a:gd name="connsiteX47" fmla="*/ 6294827 w 12192000"/>
                  <a:gd name="connsiteY47" fmla="*/ 99236 h 757168"/>
                  <a:gd name="connsiteX48" fmla="*/ 6494261 w 12192000"/>
                  <a:gd name="connsiteY48" fmla="*/ 71724 h 757168"/>
                  <a:gd name="connsiteX49" fmla="*/ 6579627 w 12192000"/>
                  <a:gd name="connsiteY49" fmla="*/ 57883 h 757168"/>
                  <a:gd name="connsiteX50" fmla="*/ 6654800 w 12192000"/>
                  <a:gd name="connsiteY50" fmla="*/ 77086 h 757168"/>
                  <a:gd name="connsiteX51" fmla="*/ 6703059 w 12192000"/>
                  <a:gd name="connsiteY51" fmla="*/ 97166 h 757168"/>
                  <a:gd name="connsiteX52" fmla="*/ 6859445 w 12192000"/>
                  <a:gd name="connsiteY52" fmla="*/ 90481 h 757168"/>
                  <a:gd name="connsiteX53" fmla="*/ 7025414 w 12192000"/>
                  <a:gd name="connsiteY53" fmla="*/ 83536 h 757168"/>
                  <a:gd name="connsiteX54" fmla="*/ 7144137 w 12192000"/>
                  <a:gd name="connsiteY54" fmla="*/ 79264 h 757168"/>
                  <a:gd name="connsiteX55" fmla="*/ 7291235 w 12192000"/>
                  <a:gd name="connsiteY55" fmla="*/ 95367 h 757168"/>
                  <a:gd name="connsiteX56" fmla="*/ 7407395 w 12192000"/>
                  <a:gd name="connsiteY56" fmla="*/ 104888 h 757168"/>
                  <a:gd name="connsiteX57" fmla="*/ 7500837 w 12192000"/>
                  <a:gd name="connsiteY57" fmla="*/ 119515 h 757168"/>
                  <a:gd name="connsiteX58" fmla="*/ 7533567 w 12192000"/>
                  <a:gd name="connsiteY58" fmla="*/ 126955 h 757168"/>
                  <a:gd name="connsiteX59" fmla="*/ 7792910 w 12192000"/>
                  <a:gd name="connsiteY59" fmla="*/ 185188 h 757168"/>
                  <a:gd name="connsiteX60" fmla="*/ 8070699 w 12192000"/>
                  <a:gd name="connsiteY60" fmla="*/ 235423 h 757168"/>
                  <a:gd name="connsiteX61" fmla="*/ 8253177 w 12192000"/>
                  <a:gd name="connsiteY61" fmla="*/ 222473 h 757168"/>
                  <a:gd name="connsiteX62" fmla="*/ 8320683 w 12192000"/>
                  <a:gd name="connsiteY62" fmla="*/ 226393 h 757168"/>
                  <a:gd name="connsiteX63" fmla="*/ 8631438 w 12192000"/>
                  <a:gd name="connsiteY63" fmla="*/ 237528 h 757168"/>
                  <a:gd name="connsiteX64" fmla="*/ 8686410 w 12192000"/>
                  <a:gd name="connsiteY64" fmla="*/ 234877 h 757168"/>
                  <a:gd name="connsiteX65" fmla="*/ 8980658 w 12192000"/>
                  <a:gd name="connsiteY65" fmla="*/ 273001 h 757168"/>
                  <a:gd name="connsiteX66" fmla="*/ 9087625 w 12192000"/>
                  <a:gd name="connsiteY66" fmla="*/ 282423 h 757168"/>
                  <a:gd name="connsiteX67" fmla="*/ 9186017 w 12192000"/>
                  <a:gd name="connsiteY67" fmla="*/ 293875 h 757168"/>
                  <a:gd name="connsiteX68" fmla="*/ 9323931 w 12192000"/>
                  <a:gd name="connsiteY68" fmla="*/ 302628 h 757168"/>
                  <a:gd name="connsiteX69" fmla="*/ 9467213 w 12192000"/>
                  <a:gd name="connsiteY69" fmla="*/ 307275 h 757168"/>
                  <a:gd name="connsiteX70" fmla="*/ 9626826 w 12192000"/>
                  <a:gd name="connsiteY70" fmla="*/ 316213 h 757168"/>
                  <a:gd name="connsiteX71" fmla="*/ 9689696 w 12192000"/>
                  <a:gd name="connsiteY71" fmla="*/ 324467 h 757168"/>
                  <a:gd name="connsiteX72" fmla="*/ 9860526 w 12192000"/>
                  <a:gd name="connsiteY72" fmla="*/ 329986 h 757168"/>
                  <a:gd name="connsiteX73" fmla="*/ 9949775 w 12192000"/>
                  <a:gd name="connsiteY73" fmla="*/ 340386 h 757168"/>
                  <a:gd name="connsiteX74" fmla="*/ 10097252 w 12192000"/>
                  <a:gd name="connsiteY74" fmla="*/ 349262 h 757168"/>
                  <a:gd name="connsiteX75" fmla="*/ 10145261 w 12192000"/>
                  <a:gd name="connsiteY75" fmla="*/ 353113 h 757168"/>
                  <a:gd name="connsiteX76" fmla="*/ 10188159 w 12192000"/>
                  <a:gd name="connsiteY76" fmla="*/ 356124 h 757168"/>
                  <a:gd name="connsiteX77" fmla="*/ 10336144 w 12192000"/>
                  <a:gd name="connsiteY77" fmla="*/ 348235 h 757168"/>
                  <a:gd name="connsiteX78" fmla="*/ 10466847 w 12192000"/>
                  <a:gd name="connsiteY78" fmla="*/ 354131 h 757168"/>
                  <a:gd name="connsiteX79" fmla="*/ 10696514 w 12192000"/>
                  <a:gd name="connsiteY79" fmla="*/ 353575 h 757168"/>
                  <a:gd name="connsiteX80" fmla="*/ 10746932 w 12192000"/>
                  <a:gd name="connsiteY80" fmla="*/ 360606 h 757168"/>
                  <a:gd name="connsiteX81" fmla="*/ 10905388 w 12192000"/>
                  <a:gd name="connsiteY81" fmla="*/ 370627 h 757168"/>
                  <a:gd name="connsiteX82" fmla="*/ 10995602 w 12192000"/>
                  <a:gd name="connsiteY82" fmla="*/ 376691 h 757168"/>
                  <a:gd name="connsiteX83" fmla="*/ 11107647 w 12192000"/>
                  <a:gd name="connsiteY83" fmla="*/ 373405 h 757168"/>
                  <a:gd name="connsiteX84" fmla="*/ 11302440 w 12192000"/>
                  <a:gd name="connsiteY84" fmla="*/ 364156 h 757168"/>
                  <a:gd name="connsiteX85" fmla="*/ 11353613 w 12192000"/>
                  <a:gd name="connsiteY85" fmla="*/ 363785 h 757168"/>
                  <a:gd name="connsiteX86" fmla="*/ 11447323 w 12192000"/>
                  <a:gd name="connsiteY86" fmla="*/ 359346 h 757168"/>
                  <a:gd name="connsiteX87" fmla="*/ 11464292 w 12192000"/>
                  <a:gd name="connsiteY87" fmla="*/ 358519 h 757168"/>
                  <a:gd name="connsiteX88" fmla="*/ 11607560 w 12192000"/>
                  <a:gd name="connsiteY88" fmla="*/ 342370 h 757168"/>
                  <a:gd name="connsiteX89" fmla="*/ 11681426 w 12192000"/>
                  <a:gd name="connsiteY89" fmla="*/ 344335 h 757168"/>
                  <a:gd name="connsiteX90" fmla="*/ 11893565 w 12192000"/>
                  <a:gd name="connsiteY90" fmla="*/ 355261 h 757168"/>
                  <a:gd name="connsiteX91" fmla="*/ 11983290 w 12192000"/>
                  <a:gd name="connsiteY91" fmla="*/ 363588 h 757168"/>
                  <a:gd name="connsiteX92" fmla="*/ 12192000 w 12192000"/>
                  <a:gd name="connsiteY92" fmla="*/ 388018 h 757168"/>
                  <a:gd name="connsiteX93" fmla="*/ 12192000 w 12192000"/>
                  <a:gd name="connsiteY93" fmla="*/ 577115 h 757168"/>
                  <a:gd name="connsiteX94" fmla="*/ 12157329 w 12192000"/>
                  <a:gd name="connsiteY94" fmla="*/ 588862 h 757168"/>
                  <a:gd name="connsiteX95" fmla="*/ 12066948 w 12192000"/>
                  <a:gd name="connsiteY95" fmla="*/ 586034 h 757168"/>
                  <a:gd name="connsiteX96" fmla="*/ 11911344 w 12192000"/>
                  <a:gd name="connsiteY96" fmla="*/ 521599 h 757168"/>
                  <a:gd name="connsiteX97" fmla="*/ 11847823 w 12192000"/>
                  <a:gd name="connsiteY97" fmla="*/ 511785 h 757168"/>
                  <a:gd name="connsiteX98" fmla="*/ 11737547 w 12192000"/>
                  <a:gd name="connsiteY98" fmla="*/ 502380 h 757168"/>
                  <a:gd name="connsiteX99" fmla="*/ 11636052 w 12192000"/>
                  <a:gd name="connsiteY99" fmla="*/ 514993 h 757168"/>
                  <a:gd name="connsiteX100" fmla="*/ 11394706 w 12192000"/>
                  <a:gd name="connsiteY100" fmla="*/ 590867 h 757168"/>
                  <a:gd name="connsiteX101" fmla="*/ 11354978 w 12192000"/>
                  <a:gd name="connsiteY101" fmla="*/ 597561 h 757168"/>
                  <a:gd name="connsiteX102" fmla="*/ 11285306 w 12192000"/>
                  <a:gd name="connsiteY102" fmla="*/ 599825 h 757168"/>
                  <a:gd name="connsiteX103" fmla="*/ 11008528 w 12192000"/>
                  <a:gd name="connsiteY103" fmla="*/ 656670 h 757168"/>
                  <a:gd name="connsiteX104" fmla="*/ 10948735 w 12192000"/>
                  <a:gd name="connsiteY104" fmla="*/ 652964 h 757168"/>
                  <a:gd name="connsiteX105" fmla="*/ 10850698 w 12192000"/>
                  <a:gd name="connsiteY105" fmla="*/ 641721 h 757168"/>
                  <a:gd name="connsiteX106" fmla="*/ 10744026 w 12192000"/>
                  <a:gd name="connsiteY106" fmla="*/ 647769 h 757168"/>
                  <a:gd name="connsiteX107" fmla="*/ 10666160 w 12192000"/>
                  <a:gd name="connsiteY107" fmla="*/ 651891 h 757168"/>
                  <a:gd name="connsiteX108" fmla="*/ 10450521 w 12192000"/>
                  <a:gd name="connsiteY108" fmla="*/ 616552 h 757168"/>
                  <a:gd name="connsiteX109" fmla="*/ 10271192 w 12192000"/>
                  <a:gd name="connsiteY109" fmla="*/ 583498 h 757168"/>
                  <a:gd name="connsiteX110" fmla="*/ 10246067 w 12192000"/>
                  <a:gd name="connsiteY110" fmla="*/ 585423 h 757168"/>
                  <a:gd name="connsiteX111" fmla="*/ 10005027 w 12192000"/>
                  <a:gd name="connsiteY111" fmla="*/ 592252 h 757168"/>
                  <a:gd name="connsiteX112" fmla="*/ 9898681 w 12192000"/>
                  <a:gd name="connsiteY112" fmla="*/ 613195 h 757168"/>
                  <a:gd name="connsiteX113" fmla="*/ 9753225 w 12192000"/>
                  <a:gd name="connsiteY113" fmla="*/ 629038 h 757168"/>
                  <a:gd name="connsiteX114" fmla="*/ 9591376 w 12192000"/>
                  <a:gd name="connsiteY114" fmla="*/ 648601 h 757168"/>
                  <a:gd name="connsiteX115" fmla="*/ 9472860 w 12192000"/>
                  <a:gd name="connsiteY115" fmla="*/ 655936 h 757168"/>
                  <a:gd name="connsiteX116" fmla="*/ 9299788 w 12192000"/>
                  <a:gd name="connsiteY116" fmla="*/ 636945 h 757168"/>
                  <a:gd name="connsiteX117" fmla="*/ 9264605 w 12192000"/>
                  <a:gd name="connsiteY117" fmla="*/ 627087 h 757168"/>
                  <a:gd name="connsiteX118" fmla="*/ 8926435 w 12192000"/>
                  <a:gd name="connsiteY118" fmla="*/ 549269 h 757168"/>
                  <a:gd name="connsiteX119" fmla="*/ 8698934 w 12192000"/>
                  <a:gd name="connsiteY119" fmla="*/ 536583 h 757168"/>
                  <a:gd name="connsiteX120" fmla="*/ 8622862 w 12192000"/>
                  <a:gd name="connsiteY120" fmla="*/ 541563 h 757168"/>
                  <a:gd name="connsiteX121" fmla="*/ 8482784 w 12192000"/>
                  <a:gd name="connsiteY121" fmla="*/ 574094 h 757168"/>
                  <a:gd name="connsiteX122" fmla="*/ 8421565 w 12192000"/>
                  <a:gd name="connsiteY122" fmla="*/ 576610 h 757168"/>
                  <a:gd name="connsiteX123" fmla="*/ 8313469 w 12192000"/>
                  <a:gd name="connsiteY123" fmla="*/ 574762 h 757168"/>
                  <a:gd name="connsiteX124" fmla="*/ 8079520 w 12192000"/>
                  <a:gd name="connsiteY124" fmla="*/ 558685 h 757168"/>
                  <a:gd name="connsiteX125" fmla="*/ 7773327 w 12192000"/>
                  <a:gd name="connsiteY125" fmla="*/ 558854 h 757168"/>
                  <a:gd name="connsiteX126" fmla="*/ 7652477 w 12192000"/>
                  <a:gd name="connsiteY126" fmla="*/ 547561 h 757168"/>
                  <a:gd name="connsiteX127" fmla="*/ 7522274 w 12192000"/>
                  <a:gd name="connsiteY127" fmla="*/ 532150 h 757168"/>
                  <a:gd name="connsiteX128" fmla="*/ 7484080 w 12192000"/>
                  <a:gd name="connsiteY128" fmla="*/ 530532 h 757168"/>
                  <a:gd name="connsiteX129" fmla="*/ 7282277 w 12192000"/>
                  <a:gd name="connsiteY129" fmla="*/ 540177 h 757168"/>
                  <a:gd name="connsiteX130" fmla="*/ 7235690 w 12192000"/>
                  <a:gd name="connsiteY130" fmla="*/ 551282 h 757168"/>
                  <a:gd name="connsiteX131" fmla="*/ 7116339 w 12192000"/>
                  <a:gd name="connsiteY131" fmla="*/ 539494 h 757168"/>
                  <a:gd name="connsiteX132" fmla="*/ 7011067 w 12192000"/>
                  <a:gd name="connsiteY132" fmla="*/ 511848 h 757168"/>
                  <a:gd name="connsiteX133" fmla="*/ 6403234 w 12192000"/>
                  <a:gd name="connsiteY133" fmla="*/ 432296 h 757168"/>
                  <a:gd name="connsiteX134" fmla="*/ 6036273 w 12192000"/>
                  <a:gd name="connsiteY134" fmla="*/ 412301 h 757168"/>
                  <a:gd name="connsiteX135" fmla="*/ 5780467 w 12192000"/>
                  <a:gd name="connsiteY135" fmla="*/ 377910 h 757168"/>
                  <a:gd name="connsiteX136" fmla="*/ 5739051 w 12192000"/>
                  <a:gd name="connsiteY136" fmla="*/ 353609 h 757168"/>
                  <a:gd name="connsiteX137" fmla="*/ 5583566 w 12192000"/>
                  <a:gd name="connsiteY137" fmla="*/ 321995 h 757168"/>
                  <a:gd name="connsiteX138" fmla="*/ 5432030 w 12192000"/>
                  <a:gd name="connsiteY138" fmla="*/ 362512 h 757168"/>
                  <a:gd name="connsiteX139" fmla="*/ 5241398 w 12192000"/>
                  <a:gd name="connsiteY139" fmla="*/ 425781 h 757168"/>
                  <a:gd name="connsiteX140" fmla="*/ 5139710 w 12192000"/>
                  <a:gd name="connsiteY140" fmla="*/ 421022 h 757168"/>
                  <a:gd name="connsiteX141" fmla="*/ 4929402 w 12192000"/>
                  <a:gd name="connsiteY141" fmla="*/ 424310 h 757168"/>
                  <a:gd name="connsiteX142" fmla="*/ 4782793 w 12192000"/>
                  <a:gd name="connsiteY142" fmla="*/ 441046 h 757168"/>
                  <a:gd name="connsiteX143" fmla="*/ 4577594 w 12192000"/>
                  <a:gd name="connsiteY143" fmla="*/ 459290 h 757168"/>
                  <a:gd name="connsiteX144" fmla="*/ 4500826 w 12192000"/>
                  <a:gd name="connsiteY144" fmla="*/ 470529 h 757168"/>
                  <a:gd name="connsiteX145" fmla="*/ 4317973 w 12192000"/>
                  <a:gd name="connsiteY145" fmla="*/ 483649 h 757168"/>
                  <a:gd name="connsiteX146" fmla="*/ 4166722 w 12192000"/>
                  <a:gd name="connsiteY146" fmla="*/ 490602 h 757168"/>
                  <a:gd name="connsiteX147" fmla="*/ 4042814 w 12192000"/>
                  <a:gd name="connsiteY147" fmla="*/ 530660 h 757168"/>
                  <a:gd name="connsiteX148" fmla="*/ 4002653 w 12192000"/>
                  <a:gd name="connsiteY148" fmla="*/ 552594 h 757168"/>
                  <a:gd name="connsiteX149" fmla="*/ 3969549 w 12192000"/>
                  <a:gd name="connsiteY149" fmla="*/ 566312 h 757168"/>
                  <a:gd name="connsiteX150" fmla="*/ 3821685 w 12192000"/>
                  <a:gd name="connsiteY150" fmla="*/ 649183 h 757168"/>
                  <a:gd name="connsiteX151" fmla="*/ 3805138 w 12192000"/>
                  <a:gd name="connsiteY151" fmla="*/ 655947 h 757168"/>
                  <a:gd name="connsiteX152" fmla="*/ 3609177 w 12192000"/>
                  <a:gd name="connsiteY152" fmla="*/ 687459 h 757168"/>
                  <a:gd name="connsiteX153" fmla="*/ 3539727 w 12192000"/>
                  <a:gd name="connsiteY153" fmla="*/ 706521 h 757168"/>
                  <a:gd name="connsiteX154" fmla="*/ 3396572 w 12192000"/>
                  <a:gd name="connsiteY154" fmla="*/ 755681 h 757168"/>
                  <a:gd name="connsiteX155" fmla="*/ 3341054 w 12192000"/>
                  <a:gd name="connsiteY155" fmla="*/ 754679 h 757168"/>
                  <a:gd name="connsiteX156" fmla="*/ 3138775 w 12192000"/>
                  <a:gd name="connsiteY156" fmla="*/ 710120 h 757168"/>
                  <a:gd name="connsiteX157" fmla="*/ 3037283 w 12192000"/>
                  <a:gd name="connsiteY157" fmla="*/ 666453 h 757168"/>
                  <a:gd name="connsiteX158" fmla="*/ 3002117 w 12192000"/>
                  <a:gd name="connsiteY158" fmla="*/ 649347 h 757168"/>
                  <a:gd name="connsiteX159" fmla="*/ 2747294 w 12192000"/>
                  <a:gd name="connsiteY159" fmla="*/ 652400 h 757168"/>
                  <a:gd name="connsiteX160" fmla="*/ 2676273 w 12192000"/>
                  <a:gd name="connsiteY160" fmla="*/ 652304 h 757168"/>
                  <a:gd name="connsiteX161" fmla="*/ 2432360 w 12192000"/>
                  <a:gd name="connsiteY161" fmla="*/ 657836 h 757168"/>
                  <a:gd name="connsiteX162" fmla="*/ 2382311 w 12192000"/>
                  <a:gd name="connsiteY162" fmla="*/ 650824 h 757168"/>
                  <a:gd name="connsiteX163" fmla="*/ 2055134 w 12192000"/>
                  <a:gd name="connsiteY163" fmla="*/ 630053 h 757168"/>
                  <a:gd name="connsiteX164" fmla="*/ 2031829 w 12192000"/>
                  <a:gd name="connsiteY164" fmla="*/ 639324 h 757168"/>
                  <a:gd name="connsiteX165" fmla="*/ 1912764 w 12192000"/>
                  <a:gd name="connsiteY165" fmla="*/ 664183 h 757168"/>
                  <a:gd name="connsiteX166" fmla="*/ 1755637 w 12192000"/>
                  <a:gd name="connsiteY166" fmla="*/ 663960 h 757168"/>
                  <a:gd name="connsiteX167" fmla="*/ 1727159 w 12192000"/>
                  <a:gd name="connsiteY167" fmla="*/ 659605 h 757168"/>
                  <a:gd name="connsiteX168" fmla="*/ 1622470 w 12192000"/>
                  <a:gd name="connsiteY168" fmla="*/ 634850 h 757168"/>
                  <a:gd name="connsiteX169" fmla="*/ 1385955 w 12192000"/>
                  <a:gd name="connsiteY169" fmla="*/ 604522 h 757168"/>
                  <a:gd name="connsiteX170" fmla="*/ 1340055 w 12192000"/>
                  <a:gd name="connsiteY170" fmla="*/ 595629 h 757168"/>
                  <a:gd name="connsiteX171" fmla="*/ 1257271 w 12192000"/>
                  <a:gd name="connsiteY171" fmla="*/ 581180 h 757168"/>
                  <a:gd name="connsiteX172" fmla="*/ 1031914 w 12192000"/>
                  <a:gd name="connsiteY172" fmla="*/ 562692 h 757168"/>
                  <a:gd name="connsiteX173" fmla="*/ 922031 w 12192000"/>
                  <a:gd name="connsiteY173" fmla="*/ 566853 h 757168"/>
                  <a:gd name="connsiteX174" fmla="*/ 873250 w 12192000"/>
                  <a:gd name="connsiteY174" fmla="*/ 563724 h 757168"/>
                  <a:gd name="connsiteX175" fmla="*/ 711627 w 12192000"/>
                  <a:gd name="connsiteY175" fmla="*/ 529880 h 757168"/>
                  <a:gd name="connsiteX176" fmla="*/ 311112 w 12192000"/>
                  <a:gd name="connsiteY176" fmla="*/ 525106 h 757168"/>
                  <a:gd name="connsiteX177" fmla="*/ 184145 w 12192000"/>
                  <a:gd name="connsiteY177" fmla="*/ 532188 h 757168"/>
                  <a:gd name="connsiteX178" fmla="*/ 116886 w 12192000"/>
                  <a:gd name="connsiteY178" fmla="*/ 530572 h 757168"/>
                  <a:gd name="connsiteX179" fmla="*/ 23941 w 12192000"/>
                  <a:gd name="connsiteY179" fmla="*/ 506433 h 757168"/>
                  <a:gd name="connsiteX180" fmla="*/ 0 w 12192000"/>
                  <a:gd name="connsiteY180" fmla="*/ 502149 h 7571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</a:cxnLst>
                <a:rect l="l" t="t" r="r" b="b"/>
                <a:pathLst>
                  <a:path w="12192000" h="757168">
                    <a:moveTo>
                      <a:pt x="0" y="0"/>
                    </a:moveTo>
                    <a:lnTo>
                      <a:pt x="41653" y="6945"/>
                    </a:lnTo>
                    <a:cubicBezTo>
                      <a:pt x="55151" y="9178"/>
                      <a:pt x="68996" y="11810"/>
                      <a:pt x="81317" y="15509"/>
                    </a:cubicBezTo>
                    <a:cubicBezTo>
                      <a:pt x="92911" y="18978"/>
                      <a:pt x="102562" y="24446"/>
                      <a:pt x="114150" y="28105"/>
                    </a:cubicBezTo>
                    <a:cubicBezTo>
                      <a:pt x="145644" y="37958"/>
                      <a:pt x="177914" y="47281"/>
                      <a:pt x="214865" y="58374"/>
                    </a:cubicBezTo>
                    <a:cubicBezTo>
                      <a:pt x="236680" y="42349"/>
                      <a:pt x="264438" y="53534"/>
                      <a:pt x="299237" y="63560"/>
                    </a:cubicBezTo>
                    <a:cubicBezTo>
                      <a:pt x="334763" y="73816"/>
                      <a:pt x="376093" y="78654"/>
                      <a:pt x="415570" y="83774"/>
                    </a:cubicBezTo>
                    <a:cubicBezTo>
                      <a:pt x="487949" y="93100"/>
                      <a:pt x="560804" y="100354"/>
                      <a:pt x="633210" y="109108"/>
                    </a:cubicBezTo>
                    <a:cubicBezTo>
                      <a:pt x="648566" y="111058"/>
                      <a:pt x="666073" y="114072"/>
                      <a:pt x="677567" y="119446"/>
                    </a:cubicBezTo>
                    <a:cubicBezTo>
                      <a:pt x="756262" y="155621"/>
                      <a:pt x="853422" y="169678"/>
                      <a:pt x="946429" y="171502"/>
                    </a:cubicBezTo>
                    <a:cubicBezTo>
                      <a:pt x="1019582" y="173044"/>
                      <a:pt x="1091239" y="175083"/>
                      <a:pt x="1163367" y="182106"/>
                    </a:cubicBezTo>
                    <a:cubicBezTo>
                      <a:pt x="1168863" y="182586"/>
                      <a:pt x="1176224" y="182589"/>
                      <a:pt x="1180337" y="181279"/>
                    </a:cubicBezTo>
                    <a:cubicBezTo>
                      <a:pt x="1205822" y="172503"/>
                      <a:pt x="1231920" y="173109"/>
                      <a:pt x="1263939" y="173070"/>
                    </a:cubicBezTo>
                    <a:cubicBezTo>
                      <a:pt x="1309211" y="172961"/>
                      <a:pt x="1350592" y="176848"/>
                      <a:pt x="1392213" y="183225"/>
                    </a:cubicBezTo>
                    <a:cubicBezTo>
                      <a:pt x="1422516" y="187866"/>
                      <a:pt x="1453010" y="195759"/>
                      <a:pt x="1479752" y="205174"/>
                    </a:cubicBezTo>
                    <a:cubicBezTo>
                      <a:pt x="1516962" y="218381"/>
                      <a:pt x="1553071" y="224660"/>
                      <a:pt x="1589813" y="211706"/>
                    </a:cubicBezTo>
                    <a:cubicBezTo>
                      <a:pt x="1629541" y="197953"/>
                      <a:pt x="1673292" y="205778"/>
                      <a:pt x="1716264" y="207459"/>
                    </a:cubicBezTo>
                    <a:cubicBezTo>
                      <a:pt x="1734988" y="208248"/>
                      <a:pt x="1754789" y="209668"/>
                      <a:pt x="1772900" y="208137"/>
                    </a:cubicBezTo>
                    <a:cubicBezTo>
                      <a:pt x="1825381" y="203828"/>
                      <a:pt x="1876222" y="195808"/>
                      <a:pt x="1929319" y="193822"/>
                    </a:cubicBezTo>
                    <a:cubicBezTo>
                      <a:pt x="1958819" y="192698"/>
                      <a:pt x="1991232" y="199166"/>
                      <a:pt x="2021514" y="204186"/>
                    </a:cubicBezTo>
                    <a:cubicBezTo>
                      <a:pt x="2052154" y="209417"/>
                      <a:pt x="2082323" y="216530"/>
                      <a:pt x="2111753" y="223797"/>
                    </a:cubicBezTo>
                    <a:cubicBezTo>
                      <a:pt x="2131736" y="228659"/>
                      <a:pt x="2153567" y="233429"/>
                      <a:pt x="2169356" y="241125"/>
                    </a:cubicBezTo>
                    <a:cubicBezTo>
                      <a:pt x="2205243" y="258649"/>
                      <a:pt x="2242901" y="263295"/>
                      <a:pt x="2286638" y="257382"/>
                    </a:cubicBezTo>
                    <a:cubicBezTo>
                      <a:pt x="2293313" y="256396"/>
                      <a:pt x="2301018" y="256799"/>
                      <a:pt x="2308368" y="256995"/>
                    </a:cubicBezTo>
                    <a:cubicBezTo>
                      <a:pt x="2426026" y="259155"/>
                      <a:pt x="2543593" y="262834"/>
                      <a:pt x="2660621" y="262863"/>
                    </a:cubicBezTo>
                    <a:cubicBezTo>
                      <a:pt x="2708088" y="262871"/>
                      <a:pt x="2754165" y="254412"/>
                      <a:pt x="2801134" y="250006"/>
                    </a:cubicBezTo>
                    <a:cubicBezTo>
                      <a:pt x="2810748" y="249174"/>
                      <a:pt x="2821504" y="247638"/>
                      <a:pt x="2830994" y="249091"/>
                    </a:cubicBezTo>
                    <a:cubicBezTo>
                      <a:pt x="2934354" y="264045"/>
                      <a:pt x="3032340" y="255254"/>
                      <a:pt x="3129084" y="242009"/>
                    </a:cubicBezTo>
                    <a:cubicBezTo>
                      <a:pt x="3139090" y="240625"/>
                      <a:pt x="3151170" y="241831"/>
                      <a:pt x="3162162" y="242789"/>
                    </a:cubicBezTo>
                    <a:cubicBezTo>
                      <a:pt x="3192925" y="245736"/>
                      <a:pt x="3225969" y="254145"/>
                      <a:pt x="3254072" y="251612"/>
                    </a:cubicBezTo>
                    <a:cubicBezTo>
                      <a:pt x="3328782" y="244461"/>
                      <a:pt x="3402881" y="234992"/>
                      <a:pt x="3473491" y="221903"/>
                    </a:cubicBezTo>
                    <a:cubicBezTo>
                      <a:pt x="3545212" y="208683"/>
                      <a:pt x="3611651" y="197856"/>
                      <a:pt x="3691860" y="219228"/>
                    </a:cubicBezTo>
                    <a:cubicBezTo>
                      <a:pt x="3725977" y="228268"/>
                      <a:pt x="3771754" y="225515"/>
                      <a:pt x="3811494" y="225691"/>
                    </a:cubicBezTo>
                    <a:cubicBezTo>
                      <a:pt x="3840564" y="225687"/>
                      <a:pt x="3868906" y="218586"/>
                      <a:pt x="3897533" y="220087"/>
                    </a:cubicBezTo>
                    <a:cubicBezTo>
                      <a:pt x="3973874" y="224087"/>
                      <a:pt x="4042293" y="217563"/>
                      <a:pt x="4109430" y="200477"/>
                    </a:cubicBezTo>
                    <a:cubicBezTo>
                      <a:pt x="4135544" y="193834"/>
                      <a:pt x="4175268" y="201258"/>
                      <a:pt x="4208772" y="200914"/>
                    </a:cubicBezTo>
                    <a:cubicBezTo>
                      <a:pt x="4244136" y="200288"/>
                      <a:pt x="4280583" y="199908"/>
                      <a:pt x="4314641" y="196159"/>
                    </a:cubicBezTo>
                    <a:cubicBezTo>
                      <a:pt x="4402743" y="186278"/>
                      <a:pt x="4489848" y="174436"/>
                      <a:pt x="4577622" y="163774"/>
                    </a:cubicBezTo>
                    <a:cubicBezTo>
                      <a:pt x="4649843" y="154967"/>
                      <a:pt x="4719794" y="168553"/>
                      <a:pt x="4790345" y="177592"/>
                    </a:cubicBezTo>
                    <a:cubicBezTo>
                      <a:pt x="4834576" y="183345"/>
                      <a:pt x="4875614" y="193701"/>
                      <a:pt x="4926164" y="184139"/>
                    </a:cubicBezTo>
                    <a:cubicBezTo>
                      <a:pt x="4974485" y="175032"/>
                      <a:pt x="5034899" y="180870"/>
                      <a:pt x="5088812" y="177401"/>
                    </a:cubicBezTo>
                    <a:cubicBezTo>
                      <a:pt x="5134238" y="174439"/>
                      <a:pt x="5178353" y="168165"/>
                      <a:pt x="5222466" y="162082"/>
                    </a:cubicBezTo>
                    <a:cubicBezTo>
                      <a:pt x="5282519" y="153783"/>
                      <a:pt x="5341864" y="144876"/>
                      <a:pt x="5406528" y="153987"/>
                    </a:cubicBezTo>
                    <a:cubicBezTo>
                      <a:pt x="5479960" y="164323"/>
                      <a:pt x="5531876" y="142624"/>
                      <a:pt x="5590716" y="129490"/>
                    </a:cubicBezTo>
                    <a:cubicBezTo>
                      <a:pt x="5631296" y="120553"/>
                      <a:pt x="5675395" y="114659"/>
                      <a:pt x="5719429" y="110099"/>
                    </a:cubicBezTo>
                    <a:cubicBezTo>
                      <a:pt x="5778247" y="104215"/>
                      <a:pt x="5838715" y="102042"/>
                      <a:pt x="5897895" y="96368"/>
                    </a:cubicBezTo>
                    <a:cubicBezTo>
                      <a:pt x="5987399" y="87895"/>
                      <a:pt x="6077855" y="82333"/>
                      <a:pt x="6169957" y="94411"/>
                    </a:cubicBezTo>
                    <a:cubicBezTo>
                      <a:pt x="6212360" y="99875"/>
                      <a:pt x="6252010" y="101763"/>
                      <a:pt x="6294827" y="99236"/>
                    </a:cubicBezTo>
                    <a:cubicBezTo>
                      <a:pt x="6364965" y="95091"/>
                      <a:pt x="6436581" y="97891"/>
                      <a:pt x="6494261" y="71724"/>
                    </a:cubicBezTo>
                    <a:cubicBezTo>
                      <a:pt x="6514615" y="62488"/>
                      <a:pt x="6550354" y="61691"/>
                      <a:pt x="6579627" y="57883"/>
                    </a:cubicBezTo>
                    <a:cubicBezTo>
                      <a:pt x="6613354" y="53353"/>
                      <a:pt x="6637770" y="57878"/>
                      <a:pt x="6654800" y="77086"/>
                    </a:cubicBezTo>
                    <a:cubicBezTo>
                      <a:pt x="6662444" y="85688"/>
                      <a:pt x="6685147" y="94892"/>
                      <a:pt x="6703059" y="97166"/>
                    </a:cubicBezTo>
                    <a:cubicBezTo>
                      <a:pt x="6756799" y="103989"/>
                      <a:pt x="6806654" y="100687"/>
                      <a:pt x="6859445" y="90481"/>
                    </a:cubicBezTo>
                    <a:cubicBezTo>
                      <a:pt x="6908894" y="80861"/>
                      <a:pt x="6969747" y="85387"/>
                      <a:pt x="7025414" y="83536"/>
                    </a:cubicBezTo>
                    <a:cubicBezTo>
                      <a:pt x="7064862" y="82168"/>
                      <a:pt x="7104501" y="77186"/>
                      <a:pt x="7144137" y="79264"/>
                    </a:cubicBezTo>
                    <a:cubicBezTo>
                      <a:pt x="7193316" y="81841"/>
                      <a:pt x="7241809" y="90488"/>
                      <a:pt x="7291235" y="95367"/>
                    </a:cubicBezTo>
                    <a:cubicBezTo>
                      <a:pt x="7329668" y="99288"/>
                      <a:pt x="7368978" y="100585"/>
                      <a:pt x="7407395" y="104888"/>
                    </a:cubicBezTo>
                    <a:cubicBezTo>
                      <a:pt x="7438868" y="108256"/>
                      <a:pt x="7469832" y="114265"/>
                      <a:pt x="7500837" y="119515"/>
                    </a:cubicBezTo>
                    <a:cubicBezTo>
                      <a:pt x="7512146" y="121444"/>
                      <a:pt x="7523255" y="127178"/>
                      <a:pt x="7533567" y="126955"/>
                    </a:cubicBezTo>
                    <a:cubicBezTo>
                      <a:pt x="7636025" y="124121"/>
                      <a:pt x="7707510" y="164497"/>
                      <a:pt x="7792910" y="185188"/>
                    </a:cubicBezTo>
                    <a:cubicBezTo>
                      <a:pt x="7882663" y="207063"/>
                      <a:pt x="7969001" y="237914"/>
                      <a:pt x="8070699" y="235423"/>
                    </a:cubicBezTo>
                    <a:cubicBezTo>
                      <a:pt x="8132239" y="233879"/>
                      <a:pt x="8191903" y="225939"/>
                      <a:pt x="8253177" y="222473"/>
                    </a:cubicBezTo>
                    <a:cubicBezTo>
                      <a:pt x="8274949" y="221324"/>
                      <a:pt x="8299150" y="222976"/>
                      <a:pt x="8320683" y="226393"/>
                    </a:cubicBezTo>
                    <a:cubicBezTo>
                      <a:pt x="8424731" y="242340"/>
                      <a:pt x="8527777" y="249266"/>
                      <a:pt x="8631438" y="237528"/>
                    </a:cubicBezTo>
                    <a:cubicBezTo>
                      <a:pt x="8649201" y="235596"/>
                      <a:pt x="8668058" y="233915"/>
                      <a:pt x="8686410" y="234877"/>
                    </a:cubicBezTo>
                    <a:cubicBezTo>
                      <a:pt x="8786966" y="240146"/>
                      <a:pt x="8885480" y="249315"/>
                      <a:pt x="8980658" y="273001"/>
                    </a:cubicBezTo>
                    <a:cubicBezTo>
                      <a:pt x="9012626" y="280972"/>
                      <a:pt x="9052108" y="279035"/>
                      <a:pt x="9087625" y="282423"/>
                    </a:cubicBezTo>
                    <a:cubicBezTo>
                      <a:pt x="9120583" y="285484"/>
                      <a:pt x="9154319" y="287825"/>
                      <a:pt x="9186017" y="293875"/>
                    </a:cubicBezTo>
                    <a:cubicBezTo>
                      <a:pt x="9232288" y="302785"/>
                      <a:pt x="9275554" y="305815"/>
                      <a:pt x="9323931" y="302628"/>
                    </a:cubicBezTo>
                    <a:cubicBezTo>
                      <a:pt x="9370084" y="299705"/>
                      <a:pt x="9419491" y="304964"/>
                      <a:pt x="9467213" y="307275"/>
                    </a:cubicBezTo>
                    <a:cubicBezTo>
                      <a:pt x="9520438" y="309874"/>
                      <a:pt x="9573661" y="312473"/>
                      <a:pt x="9626826" y="316213"/>
                    </a:cubicBezTo>
                    <a:cubicBezTo>
                      <a:pt x="9648094" y="317708"/>
                      <a:pt x="9671915" y="326588"/>
                      <a:pt x="9689696" y="324467"/>
                    </a:cubicBezTo>
                    <a:cubicBezTo>
                      <a:pt x="9747117" y="317175"/>
                      <a:pt x="9803355" y="332523"/>
                      <a:pt x="9860526" y="329986"/>
                    </a:cubicBezTo>
                    <a:cubicBezTo>
                      <a:pt x="9888572" y="328594"/>
                      <a:pt x="9919723" y="338048"/>
                      <a:pt x="9949775" y="340386"/>
                    </a:cubicBezTo>
                    <a:cubicBezTo>
                      <a:pt x="9998886" y="344296"/>
                      <a:pt x="10048092" y="346302"/>
                      <a:pt x="10097252" y="349262"/>
                    </a:cubicBezTo>
                    <a:cubicBezTo>
                      <a:pt x="10113390" y="350297"/>
                      <a:pt x="10129133" y="351886"/>
                      <a:pt x="10145261" y="353113"/>
                    </a:cubicBezTo>
                    <a:cubicBezTo>
                      <a:pt x="10159555" y="354243"/>
                      <a:pt x="10174512" y="356743"/>
                      <a:pt x="10188159" y="356124"/>
                    </a:cubicBezTo>
                    <a:cubicBezTo>
                      <a:pt x="10237589" y="353944"/>
                      <a:pt x="10286441" y="348682"/>
                      <a:pt x="10336144" y="348235"/>
                    </a:cubicBezTo>
                    <a:cubicBezTo>
                      <a:pt x="10379222" y="347822"/>
                      <a:pt x="10423443" y="353764"/>
                      <a:pt x="10466847" y="354131"/>
                    </a:cubicBezTo>
                    <a:cubicBezTo>
                      <a:pt x="10543353" y="354898"/>
                      <a:pt x="10619988" y="353190"/>
                      <a:pt x="10696514" y="353575"/>
                    </a:cubicBezTo>
                    <a:cubicBezTo>
                      <a:pt x="10713071" y="353680"/>
                      <a:pt x="10730069" y="359342"/>
                      <a:pt x="10746932" y="360606"/>
                    </a:cubicBezTo>
                    <a:cubicBezTo>
                      <a:pt x="10799731" y="364326"/>
                      <a:pt x="10852569" y="367289"/>
                      <a:pt x="10905388" y="370627"/>
                    </a:cubicBezTo>
                    <a:cubicBezTo>
                      <a:pt x="10935470" y="372396"/>
                      <a:pt x="10965963" y="373421"/>
                      <a:pt x="10995602" y="376691"/>
                    </a:cubicBezTo>
                    <a:cubicBezTo>
                      <a:pt x="11034750" y="381032"/>
                      <a:pt x="11070168" y="386324"/>
                      <a:pt x="11107647" y="373405"/>
                    </a:cubicBezTo>
                    <a:cubicBezTo>
                      <a:pt x="11165372" y="353347"/>
                      <a:pt x="11236837" y="366060"/>
                      <a:pt x="11302440" y="364156"/>
                    </a:cubicBezTo>
                    <a:cubicBezTo>
                      <a:pt x="11319394" y="363708"/>
                      <a:pt x="11336655" y="364422"/>
                      <a:pt x="11353613" y="363785"/>
                    </a:cubicBezTo>
                    <a:cubicBezTo>
                      <a:pt x="11384961" y="362566"/>
                      <a:pt x="11415955" y="360947"/>
                      <a:pt x="11447323" y="359346"/>
                    </a:cubicBezTo>
                    <a:cubicBezTo>
                      <a:pt x="11452855" y="359066"/>
                      <a:pt x="11459104" y="359200"/>
                      <a:pt x="11464292" y="358519"/>
                    </a:cubicBezTo>
                    <a:cubicBezTo>
                      <a:pt x="11512058" y="353010"/>
                      <a:pt x="11559143" y="346321"/>
                      <a:pt x="11607560" y="342370"/>
                    </a:cubicBezTo>
                    <a:cubicBezTo>
                      <a:pt x="11631218" y="340368"/>
                      <a:pt x="11657295" y="341352"/>
                      <a:pt x="11681426" y="344335"/>
                    </a:cubicBezTo>
                    <a:cubicBezTo>
                      <a:pt x="11751997" y="352993"/>
                      <a:pt x="11821986" y="358760"/>
                      <a:pt x="11893565" y="355261"/>
                    </a:cubicBezTo>
                    <a:cubicBezTo>
                      <a:pt x="11921973" y="353889"/>
                      <a:pt x="11953288" y="360300"/>
                      <a:pt x="11983290" y="363588"/>
                    </a:cubicBezTo>
                    <a:lnTo>
                      <a:pt x="12192000" y="388018"/>
                    </a:lnTo>
                    <a:lnTo>
                      <a:pt x="12192000" y="577115"/>
                    </a:lnTo>
                    <a:lnTo>
                      <a:pt x="12157329" y="588862"/>
                    </a:lnTo>
                    <a:cubicBezTo>
                      <a:pt x="12118393" y="608572"/>
                      <a:pt x="12109715" y="605637"/>
                      <a:pt x="12066948" y="586034"/>
                    </a:cubicBezTo>
                    <a:cubicBezTo>
                      <a:pt x="12016991" y="563193"/>
                      <a:pt x="11965119" y="541779"/>
                      <a:pt x="11911344" y="521599"/>
                    </a:cubicBezTo>
                    <a:cubicBezTo>
                      <a:pt x="11894383" y="515178"/>
                      <a:pt x="11869417" y="514060"/>
                      <a:pt x="11847823" y="511785"/>
                    </a:cubicBezTo>
                    <a:cubicBezTo>
                      <a:pt x="11811233" y="507768"/>
                      <a:pt x="11773630" y="501982"/>
                      <a:pt x="11737547" y="502380"/>
                    </a:cubicBezTo>
                    <a:cubicBezTo>
                      <a:pt x="11702930" y="502855"/>
                      <a:pt x="11668388" y="508866"/>
                      <a:pt x="11636052" y="514993"/>
                    </a:cubicBezTo>
                    <a:cubicBezTo>
                      <a:pt x="11545722" y="532199"/>
                      <a:pt x="11462455" y="555118"/>
                      <a:pt x="11394706" y="590867"/>
                    </a:cubicBezTo>
                    <a:cubicBezTo>
                      <a:pt x="11385999" y="595562"/>
                      <a:pt x="11369016" y="596581"/>
                      <a:pt x="11354978" y="597561"/>
                    </a:cubicBezTo>
                    <a:cubicBezTo>
                      <a:pt x="11332076" y="599224"/>
                      <a:pt x="11308448" y="600655"/>
                      <a:pt x="11285306" y="599825"/>
                    </a:cubicBezTo>
                    <a:cubicBezTo>
                      <a:pt x="11172906" y="595841"/>
                      <a:pt x="11083430" y="617861"/>
                      <a:pt x="11008528" y="656670"/>
                    </a:cubicBezTo>
                    <a:cubicBezTo>
                      <a:pt x="10986971" y="667750"/>
                      <a:pt x="10970753" y="668236"/>
                      <a:pt x="10948735" y="652964"/>
                    </a:cubicBezTo>
                    <a:cubicBezTo>
                      <a:pt x="10923173" y="635218"/>
                      <a:pt x="10885031" y="639705"/>
                      <a:pt x="10850698" y="641721"/>
                    </a:cubicBezTo>
                    <a:cubicBezTo>
                      <a:pt x="10815269" y="643680"/>
                      <a:pt x="10779458" y="645811"/>
                      <a:pt x="10744026" y="647769"/>
                    </a:cubicBezTo>
                    <a:cubicBezTo>
                      <a:pt x="10717832" y="649066"/>
                      <a:pt x="10692021" y="650003"/>
                      <a:pt x="10666160" y="651891"/>
                    </a:cubicBezTo>
                    <a:cubicBezTo>
                      <a:pt x="10585627" y="657783"/>
                      <a:pt x="10513854" y="650969"/>
                      <a:pt x="10450521" y="616552"/>
                    </a:cubicBezTo>
                    <a:cubicBezTo>
                      <a:pt x="10402221" y="590175"/>
                      <a:pt x="10339099" y="579806"/>
                      <a:pt x="10271192" y="583498"/>
                    </a:cubicBezTo>
                    <a:cubicBezTo>
                      <a:pt x="10262701" y="584006"/>
                      <a:pt x="10251859" y="587254"/>
                      <a:pt x="10246067" y="585423"/>
                    </a:cubicBezTo>
                    <a:cubicBezTo>
                      <a:pt x="10158786" y="558528"/>
                      <a:pt x="10086634" y="594049"/>
                      <a:pt x="10005027" y="592252"/>
                    </a:cubicBezTo>
                    <a:cubicBezTo>
                      <a:pt x="9969004" y="591507"/>
                      <a:pt x="9931565" y="603664"/>
                      <a:pt x="9898681" y="613195"/>
                    </a:cubicBezTo>
                    <a:cubicBezTo>
                      <a:pt x="9853463" y="626281"/>
                      <a:pt x="9813049" y="639042"/>
                      <a:pt x="9753225" y="629038"/>
                    </a:cubicBezTo>
                    <a:cubicBezTo>
                      <a:pt x="9693404" y="618845"/>
                      <a:pt x="9637675" y="628898"/>
                      <a:pt x="9591376" y="648601"/>
                    </a:cubicBezTo>
                    <a:cubicBezTo>
                      <a:pt x="9556001" y="663537"/>
                      <a:pt x="9518120" y="663077"/>
                      <a:pt x="9472860" y="655936"/>
                    </a:cubicBezTo>
                    <a:cubicBezTo>
                      <a:pt x="9416283" y="647056"/>
                      <a:pt x="9357217" y="643578"/>
                      <a:pt x="9299788" y="636945"/>
                    </a:cubicBezTo>
                    <a:cubicBezTo>
                      <a:pt x="9287347" y="635531"/>
                      <a:pt x="9271710" y="632039"/>
                      <a:pt x="9264605" y="627087"/>
                    </a:cubicBezTo>
                    <a:cubicBezTo>
                      <a:pt x="9177661" y="565680"/>
                      <a:pt x="9051076" y="558473"/>
                      <a:pt x="8926435" y="549269"/>
                    </a:cubicBezTo>
                    <a:cubicBezTo>
                      <a:pt x="8850925" y="543595"/>
                      <a:pt x="8774954" y="539613"/>
                      <a:pt x="8698934" y="536583"/>
                    </a:cubicBezTo>
                    <a:cubicBezTo>
                      <a:pt x="8673232" y="535428"/>
                      <a:pt x="8645916" y="537050"/>
                      <a:pt x="8622862" y="541563"/>
                    </a:cubicBezTo>
                    <a:cubicBezTo>
                      <a:pt x="8574890" y="551069"/>
                      <a:pt x="8530403" y="564380"/>
                      <a:pt x="8482784" y="574094"/>
                    </a:cubicBezTo>
                    <a:cubicBezTo>
                      <a:pt x="8464923" y="577929"/>
                      <a:pt x="8442157" y="576927"/>
                      <a:pt x="8421565" y="576610"/>
                    </a:cubicBezTo>
                    <a:cubicBezTo>
                      <a:pt x="8385152" y="576229"/>
                      <a:pt x="8345023" y="569546"/>
                      <a:pt x="8313469" y="574762"/>
                    </a:cubicBezTo>
                    <a:cubicBezTo>
                      <a:pt x="8231431" y="588203"/>
                      <a:pt x="8155671" y="580227"/>
                      <a:pt x="8079520" y="558685"/>
                    </a:cubicBezTo>
                    <a:cubicBezTo>
                      <a:pt x="7972906" y="528487"/>
                      <a:pt x="7870782" y="525043"/>
                      <a:pt x="7773327" y="558854"/>
                    </a:cubicBezTo>
                    <a:cubicBezTo>
                      <a:pt x="7729470" y="574107"/>
                      <a:pt x="7688069" y="563543"/>
                      <a:pt x="7652477" y="547561"/>
                    </a:cubicBezTo>
                    <a:cubicBezTo>
                      <a:pt x="7611494" y="529005"/>
                      <a:pt x="7570974" y="522685"/>
                      <a:pt x="7522274" y="532150"/>
                    </a:cubicBezTo>
                    <a:cubicBezTo>
                      <a:pt x="7511488" y="534257"/>
                      <a:pt x="7496511" y="532136"/>
                      <a:pt x="7484080" y="530532"/>
                    </a:cubicBezTo>
                    <a:cubicBezTo>
                      <a:pt x="7413133" y="522044"/>
                      <a:pt x="7341987" y="510303"/>
                      <a:pt x="7282277" y="540177"/>
                    </a:cubicBezTo>
                    <a:cubicBezTo>
                      <a:pt x="7270558" y="546051"/>
                      <a:pt x="7251336" y="547713"/>
                      <a:pt x="7235690" y="551282"/>
                    </a:cubicBezTo>
                    <a:cubicBezTo>
                      <a:pt x="7170161" y="565782"/>
                      <a:pt x="7172820" y="564203"/>
                      <a:pt x="7116339" y="539494"/>
                    </a:cubicBezTo>
                    <a:cubicBezTo>
                      <a:pt x="7086841" y="526502"/>
                      <a:pt x="7045980" y="512724"/>
                      <a:pt x="7011067" y="511848"/>
                    </a:cubicBezTo>
                    <a:cubicBezTo>
                      <a:pt x="6800473" y="506533"/>
                      <a:pt x="6601893" y="468653"/>
                      <a:pt x="6403234" y="432296"/>
                    </a:cubicBezTo>
                    <a:cubicBezTo>
                      <a:pt x="6280760" y="409851"/>
                      <a:pt x="6160432" y="402592"/>
                      <a:pt x="6036273" y="412301"/>
                    </a:cubicBezTo>
                    <a:cubicBezTo>
                      <a:pt x="5946471" y="419425"/>
                      <a:pt x="5863077" y="395593"/>
                      <a:pt x="5780467" y="377910"/>
                    </a:cubicBezTo>
                    <a:cubicBezTo>
                      <a:pt x="5763357" y="374343"/>
                      <a:pt x="5747757" y="363033"/>
                      <a:pt x="5739051" y="353609"/>
                    </a:cubicBezTo>
                    <a:cubicBezTo>
                      <a:pt x="5707675" y="320294"/>
                      <a:pt x="5653252" y="312483"/>
                      <a:pt x="5583566" y="321995"/>
                    </a:cubicBezTo>
                    <a:cubicBezTo>
                      <a:pt x="5528347" y="329404"/>
                      <a:pt x="5477716" y="340486"/>
                      <a:pt x="5432030" y="362512"/>
                    </a:cubicBezTo>
                    <a:cubicBezTo>
                      <a:pt x="5378421" y="388318"/>
                      <a:pt x="5322767" y="418026"/>
                      <a:pt x="5241398" y="425781"/>
                    </a:cubicBezTo>
                    <a:cubicBezTo>
                      <a:pt x="5206262" y="429089"/>
                      <a:pt x="5176131" y="428273"/>
                      <a:pt x="5139710" y="421022"/>
                    </a:cubicBezTo>
                    <a:cubicBezTo>
                      <a:pt x="5069048" y="407018"/>
                      <a:pt x="4997864" y="396037"/>
                      <a:pt x="4929402" y="424310"/>
                    </a:cubicBezTo>
                    <a:cubicBezTo>
                      <a:pt x="4891785" y="439890"/>
                      <a:pt x="4841650" y="448519"/>
                      <a:pt x="4782793" y="441046"/>
                    </a:cubicBezTo>
                    <a:cubicBezTo>
                      <a:pt x="4709316" y="431663"/>
                      <a:pt x="4641426" y="442031"/>
                      <a:pt x="4577594" y="459290"/>
                    </a:cubicBezTo>
                    <a:cubicBezTo>
                      <a:pt x="4554816" y="465538"/>
                      <a:pt x="4527069" y="468279"/>
                      <a:pt x="4500826" y="470529"/>
                    </a:cubicBezTo>
                    <a:cubicBezTo>
                      <a:pt x="4440199" y="475746"/>
                      <a:pt x="4379252" y="479993"/>
                      <a:pt x="4317973" y="483649"/>
                    </a:cubicBezTo>
                    <a:cubicBezTo>
                      <a:pt x="4267762" y="486741"/>
                      <a:pt x="4217264" y="488292"/>
                      <a:pt x="4166722" y="490602"/>
                    </a:cubicBezTo>
                    <a:cubicBezTo>
                      <a:pt x="4111394" y="493045"/>
                      <a:pt x="4067073" y="503124"/>
                      <a:pt x="4042814" y="530660"/>
                    </a:cubicBezTo>
                    <a:cubicBezTo>
                      <a:pt x="4034996" y="539407"/>
                      <a:pt x="4017001" y="545715"/>
                      <a:pt x="4002653" y="552594"/>
                    </a:cubicBezTo>
                    <a:cubicBezTo>
                      <a:pt x="3992459" y="557592"/>
                      <a:pt x="3979023" y="561086"/>
                      <a:pt x="3969549" y="566312"/>
                    </a:cubicBezTo>
                    <a:cubicBezTo>
                      <a:pt x="3919896" y="593854"/>
                      <a:pt x="3870968" y="621622"/>
                      <a:pt x="3821685" y="649183"/>
                    </a:cubicBezTo>
                    <a:cubicBezTo>
                      <a:pt x="3816761" y="651788"/>
                      <a:pt x="3811445" y="654943"/>
                      <a:pt x="3805138" y="655947"/>
                    </a:cubicBezTo>
                    <a:cubicBezTo>
                      <a:pt x="3739817" y="666451"/>
                      <a:pt x="3673801" y="676154"/>
                      <a:pt x="3609177" y="687459"/>
                    </a:cubicBezTo>
                    <a:cubicBezTo>
                      <a:pt x="3584288" y="691878"/>
                      <a:pt x="3558597" y="697589"/>
                      <a:pt x="3539727" y="706521"/>
                    </a:cubicBezTo>
                    <a:cubicBezTo>
                      <a:pt x="3496714" y="726780"/>
                      <a:pt x="3457268" y="749132"/>
                      <a:pt x="3396572" y="755681"/>
                    </a:cubicBezTo>
                    <a:cubicBezTo>
                      <a:pt x="3378807" y="757611"/>
                      <a:pt x="3357809" y="758036"/>
                      <a:pt x="3341054" y="754679"/>
                    </a:cubicBezTo>
                    <a:cubicBezTo>
                      <a:pt x="3272962" y="740809"/>
                      <a:pt x="3206471" y="724541"/>
                      <a:pt x="3138775" y="710120"/>
                    </a:cubicBezTo>
                    <a:cubicBezTo>
                      <a:pt x="3095820" y="701191"/>
                      <a:pt x="3056969" y="691141"/>
                      <a:pt x="3037283" y="666453"/>
                    </a:cubicBezTo>
                    <a:cubicBezTo>
                      <a:pt x="3031764" y="659487"/>
                      <a:pt x="3015626" y="651391"/>
                      <a:pt x="3002117" y="649347"/>
                    </a:cubicBezTo>
                    <a:cubicBezTo>
                      <a:pt x="2915220" y="636209"/>
                      <a:pt x="2829194" y="627503"/>
                      <a:pt x="2747294" y="652400"/>
                    </a:cubicBezTo>
                    <a:cubicBezTo>
                      <a:pt x="2730084" y="657794"/>
                      <a:pt x="2698519" y="656140"/>
                      <a:pt x="2676273" y="652304"/>
                    </a:cubicBezTo>
                    <a:cubicBezTo>
                      <a:pt x="2590546" y="637890"/>
                      <a:pt x="2508883" y="630176"/>
                      <a:pt x="2432360" y="657836"/>
                    </a:cubicBezTo>
                    <a:cubicBezTo>
                      <a:pt x="2423352" y="661179"/>
                      <a:pt x="2395274" y="656272"/>
                      <a:pt x="2382311" y="650824"/>
                    </a:cubicBezTo>
                    <a:cubicBezTo>
                      <a:pt x="2257393" y="597728"/>
                      <a:pt x="2187724" y="592930"/>
                      <a:pt x="2055134" y="630053"/>
                    </a:cubicBezTo>
                    <a:cubicBezTo>
                      <a:pt x="2046542" y="632464"/>
                      <a:pt x="2035364" y="635121"/>
                      <a:pt x="2031829" y="639324"/>
                    </a:cubicBezTo>
                    <a:cubicBezTo>
                      <a:pt x="2007977" y="666120"/>
                      <a:pt x="1960229" y="664380"/>
                      <a:pt x="1912764" y="664183"/>
                    </a:cubicBezTo>
                    <a:cubicBezTo>
                      <a:pt x="1860521" y="663924"/>
                      <a:pt x="1808236" y="664426"/>
                      <a:pt x="1755637" y="663960"/>
                    </a:cubicBezTo>
                    <a:cubicBezTo>
                      <a:pt x="1746439" y="663859"/>
                      <a:pt x="1736243" y="661799"/>
                      <a:pt x="1727159" y="659605"/>
                    </a:cubicBezTo>
                    <a:cubicBezTo>
                      <a:pt x="1692256" y="651480"/>
                      <a:pt x="1658604" y="640559"/>
                      <a:pt x="1622470" y="634850"/>
                    </a:cubicBezTo>
                    <a:cubicBezTo>
                      <a:pt x="1544362" y="622552"/>
                      <a:pt x="1469248" y="602210"/>
                      <a:pt x="1385955" y="604522"/>
                    </a:cubicBezTo>
                    <a:cubicBezTo>
                      <a:pt x="1371585" y="604913"/>
                      <a:pt x="1355357" y="598530"/>
                      <a:pt x="1340055" y="595629"/>
                    </a:cubicBezTo>
                    <a:cubicBezTo>
                      <a:pt x="1312351" y="590552"/>
                      <a:pt x="1285460" y="583993"/>
                      <a:pt x="1257271" y="581180"/>
                    </a:cubicBezTo>
                    <a:cubicBezTo>
                      <a:pt x="1182583" y="573830"/>
                      <a:pt x="1107142" y="566824"/>
                      <a:pt x="1031914" y="562692"/>
                    </a:cubicBezTo>
                    <a:cubicBezTo>
                      <a:pt x="995593" y="560597"/>
                      <a:pt x="958880" y="565923"/>
                      <a:pt x="922031" y="566853"/>
                    </a:cubicBezTo>
                    <a:cubicBezTo>
                      <a:pt x="905446" y="567320"/>
                      <a:pt x="878533" y="568199"/>
                      <a:pt x="873250" y="563724"/>
                    </a:cubicBezTo>
                    <a:cubicBezTo>
                      <a:pt x="832343" y="529722"/>
                      <a:pt x="772202" y="532674"/>
                      <a:pt x="711627" y="529880"/>
                    </a:cubicBezTo>
                    <a:cubicBezTo>
                      <a:pt x="577999" y="523641"/>
                      <a:pt x="447408" y="543696"/>
                      <a:pt x="311112" y="525106"/>
                    </a:cubicBezTo>
                    <a:cubicBezTo>
                      <a:pt x="271645" y="519795"/>
                      <a:pt x="226936" y="530235"/>
                      <a:pt x="184145" y="532188"/>
                    </a:cubicBezTo>
                    <a:cubicBezTo>
                      <a:pt x="162015" y="533128"/>
                      <a:pt x="137665" y="534333"/>
                      <a:pt x="116886" y="530572"/>
                    </a:cubicBezTo>
                    <a:cubicBezTo>
                      <a:pt x="84810" y="524693"/>
                      <a:pt x="54011" y="515448"/>
                      <a:pt x="23941" y="506433"/>
                    </a:cubicBezTo>
                    <a:lnTo>
                      <a:pt x="0" y="502149"/>
                    </a:lnTo>
                    <a:close/>
                  </a:path>
                </a:pathLst>
              </a:custGeom>
              <a:blipFill>
                <a:blip r:embed="rId2">
                  <a:alphaModFix amt="57000"/>
                </a:blip>
                <a:tile tx="0" ty="0" sx="100000" sy="100000" flip="none" algn="tl"/>
              </a:blip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FF23DF60-4B58-67E3-C996-2A878DC8D6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088" y="1819808"/>
            <a:ext cx="3448800" cy="6983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8740570-C81C-104C-D3F3-B484D65FED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6045" y="1897406"/>
            <a:ext cx="3448800" cy="54318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7F8B085-94F2-7F39-42F4-1CC0135AE2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05001" y="1923272"/>
            <a:ext cx="3448800" cy="491453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9C5043-70C7-42B6-BC83-DD09FFA9C1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64201" y="4766267"/>
            <a:ext cx="5692774" cy="505972"/>
          </a:xfrm>
        </p:spPr>
        <p:txBody>
          <a:bodyPr vert="horz" lIns="91440" tIns="45720" rIns="91440" bIns="45720" rtlCol="0">
            <a:normAutofit fontScale="92500" lnSpcReduction="20000"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600">
                <a:solidFill>
                  <a:schemeClr val="bg1">
                    <a:alpha val="80000"/>
                  </a:schemeClr>
                </a:solidFill>
              </a:rPr>
              <a:t>Objective:</a:t>
            </a:r>
          </a:p>
          <a:p>
            <a:pPr marL="514350" indent="-228600">
              <a:buFont typeface="Arial" panose="020B0604020202020204" pitchFamily="34" charset="0"/>
              <a:buChar char="•"/>
            </a:pPr>
            <a:r>
              <a:rPr lang="en-US" sz="600">
                <a:solidFill>
                  <a:schemeClr val="bg1">
                    <a:alpha val="80000"/>
                  </a:schemeClr>
                </a:solidFill>
              </a:rPr>
              <a:t>minimize impact on residential grid voltage, for the whole night. </a:t>
            </a:r>
            <a:endParaRPr lang="en-US" sz="600" i="1">
              <a:solidFill>
                <a:schemeClr val="bg1">
                  <a:alpha val="80000"/>
                </a:schemeClr>
              </a:solidFill>
            </a:endParaRPr>
          </a:p>
          <a:p>
            <a:pPr marL="514350" indent="-228600">
              <a:buFont typeface="Arial" panose="020B0604020202020204" pitchFamily="34" charset="0"/>
              <a:buChar char="•"/>
            </a:pPr>
            <a:r>
              <a:rPr lang="en-US" sz="600">
                <a:solidFill>
                  <a:schemeClr val="bg1">
                    <a:alpha val="80000"/>
                  </a:schemeClr>
                </a:solidFill>
              </a:rPr>
              <a:t>Design objective (constraint): Charge every EV fully by time </a:t>
            </a:r>
            <a:r>
              <a:rPr lang="en-US" sz="600" i="1">
                <a:solidFill>
                  <a:schemeClr val="bg1">
                    <a:alpha val="80000"/>
                  </a:schemeClr>
                </a:solidFill>
              </a:rPr>
              <a:t>T. </a:t>
            </a:r>
          </a:p>
        </p:txBody>
      </p:sp>
    </p:spTree>
    <p:extLst>
      <p:ext uri="{BB962C8B-B14F-4D97-AF65-F5344CB8AC3E}">
        <p14:creationId xmlns:p14="http://schemas.microsoft.com/office/powerpoint/2010/main" val="11322431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9C5043-70C7-42B6-BC83-DD09FFA9C1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6799" y="3298376"/>
            <a:ext cx="10063163" cy="1533002"/>
          </a:xfrm>
        </p:spPr>
        <p:txBody>
          <a:bodyPr/>
          <a:lstStyle/>
          <a:p>
            <a:r>
              <a:rPr lang="en-US" dirty="0"/>
              <a:t>NOT an Objective:</a:t>
            </a:r>
          </a:p>
          <a:p>
            <a:r>
              <a:rPr lang="en-US" dirty="0"/>
              <a:t>No optimization of time intended; every EV plugged in for the full time period from zero to T anyway.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FEBE16-0972-41CE-A8FA-A2F80D8FFF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017317"/>
            <a:ext cx="10063163" cy="1756027"/>
          </a:xfrm>
        </p:spPr>
        <p:txBody>
          <a:bodyPr/>
          <a:lstStyle/>
          <a:p>
            <a:r>
              <a:rPr lang="en-US" dirty="0"/>
              <a:t>Electric Vehicle Charging on Residential Distribution Systems: Impacts and Mitigation</a:t>
            </a:r>
            <a:br>
              <a:rPr lang="en-US" dirty="0"/>
            </a:br>
            <a:r>
              <a:rPr lang="en-US" sz="2400" b="0" i="1" dirty="0"/>
              <a:t>Anamika Dubey and Surya Santoso</a:t>
            </a:r>
            <a:endParaRPr lang="en-US" b="0" i="1" dirty="0"/>
          </a:p>
        </p:txBody>
      </p:sp>
    </p:spTree>
    <p:extLst>
      <p:ext uri="{BB962C8B-B14F-4D97-AF65-F5344CB8AC3E}">
        <p14:creationId xmlns:p14="http://schemas.microsoft.com/office/powerpoint/2010/main" val="37864695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9C5043-70C7-42B6-BC83-DD09FFA9C1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6111" y="1493429"/>
            <a:ext cx="11321332" cy="4668831"/>
          </a:xfrm>
        </p:spPr>
        <p:txBody>
          <a:bodyPr/>
          <a:lstStyle/>
          <a:p>
            <a:r>
              <a:rPr lang="en-US" dirty="0"/>
              <a:t>Design Formulation:</a:t>
            </a:r>
          </a:p>
          <a:p>
            <a:pPr marL="457200" indent="-457200">
              <a:buFontTx/>
              <a:buChar char="-"/>
            </a:pPr>
            <a:r>
              <a:rPr lang="en-US" dirty="0"/>
              <a:t>Battery-charger power levels </a:t>
            </a:r>
            <a:r>
              <a:rPr lang="en-US" i="1" dirty="0"/>
              <a:t>P(t) </a:t>
            </a:r>
            <a:r>
              <a:rPr lang="en-US" dirty="0"/>
              <a:t>variable only in discrete-steps.</a:t>
            </a:r>
          </a:p>
          <a:p>
            <a:pPr marL="457200" indent="-457200">
              <a:buFontTx/>
              <a:buChar char="-"/>
            </a:pPr>
            <a:r>
              <a:rPr lang="en-US" i="1" dirty="0"/>
              <a:t>Power-flow-analysis also done in discrete time-steps.</a:t>
            </a:r>
          </a:p>
          <a:p>
            <a:pPr marL="457200" indent="-457200">
              <a:buFontTx/>
              <a:buChar char="-"/>
            </a:pPr>
            <a:r>
              <a:rPr lang="en-US" i="1" dirty="0"/>
              <a:t>We’re solving a discretized Optimal Control Problem.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FEBE16-0972-41CE-A8FA-A2F80D8FFF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111" y="206285"/>
            <a:ext cx="10063163" cy="1137485"/>
          </a:xfrm>
        </p:spPr>
        <p:txBody>
          <a:bodyPr/>
          <a:lstStyle/>
          <a:p>
            <a:r>
              <a:rPr lang="en-US" sz="3200" dirty="0"/>
              <a:t>Electric Vehicle Charging on Residential Distribution Systems: Impacts and Mitigation</a:t>
            </a:r>
            <a:br>
              <a:rPr lang="en-US" sz="3200" dirty="0"/>
            </a:br>
            <a:r>
              <a:rPr lang="en-US" sz="1800" b="0" i="1" dirty="0"/>
              <a:t>Anamika Dubey and Surya Santoso</a:t>
            </a:r>
            <a:endParaRPr lang="en-US" sz="3200" b="0" i="1" dirty="0"/>
          </a:p>
        </p:txBody>
      </p:sp>
    </p:spTree>
    <p:extLst>
      <p:ext uri="{BB962C8B-B14F-4D97-AF65-F5344CB8AC3E}">
        <p14:creationId xmlns:p14="http://schemas.microsoft.com/office/powerpoint/2010/main" val="13795086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789019F-FF83-0C2E-7DF6-716B2FCC74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1182" y="1604748"/>
            <a:ext cx="10063163" cy="1533002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05983AE-24D7-14A2-652C-2BFB47C38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69" y="5796500"/>
            <a:ext cx="12116462" cy="970059"/>
          </a:xfrm>
        </p:spPr>
        <p:txBody>
          <a:bodyPr/>
          <a:lstStyle/>
          <a:p>
            <a:r>
              <a:rPr lang="en-IN" dirty="0"/>
              <a:t>Shortest Path Problem using Dynamic Programming</a:t>
            </a:r>
          </a:p>
        </p:txBody>
      </p:sp>
    </p:spTree>
    <p:extLst>
      <p:ext uri="{BB962C8B-B14F-4D97-AF65-F5344CB8AC3E}">
        <p14:creationId xmlns:p14="http://schemas.microsoft.com/office/powerpoint/2010/main" val="40316689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933A465-525A-4EAC-DEFE-B8E93B5E8A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62F9E3E-0BBD-6786-8C3E-C9000561D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189828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2021-Brand-8-19-21">
      <a:dk1>
        <a:srgbClr val="000000"/>
      </a:dk1>
      <a:lt1>
        <a:srgbClr val="FFFFFF"/>
      </a:lt1>
      <a:dk2>
        <a:srgbClr val="4D4D4D"/>
      </a:dk2>
      <a:lt2>
        <a:srgbClr val="A60F2D"/>
      </a:lt2>
      <a:accent1>
        <a:srgbClr val="CA1237"/>
      </a:accent1>
      <a:accent2>
        <a:srgbClr val="002D61"/>
      </a:accent2>
      <a:accent3>
        <a:srgbClr val="F3E700"/>
      </a:accent3>
      <a:accent4>
        <a:srgbClr val="FF6727"/>
      </a:accent4>
      <a:accent5>
        <a:srgbClr val="AADC24"/>
      </a:accent5>
      <a:accent6>
        <a:srgbClr val="5BC3F5"/>
      </a:accent6>
      <a:hlink>
        <a:srgbClr val="CA1237"/>
      </a:hlink>
      <a:folHlink>
        <a:srgbClr val="FF0000"/>
      </a:folHlink>
    </a:clrScheme>
    <a:fontScheme name="Corbel">
      <a:majorFont>
        <a:latin typeface="Corbel"/>
        <a:ea typeface=""/>
        <a:cs typeface=""/>
      </a:majorFont>
      <a:minorFont>
        <a:latin typeface="Corbe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TM16401371[[fn=Atlas]]</Template>
  <TotalTime>3874</TotalTime>
  <Words>664</Words>
  <Application>Microsoft Office PowerPoint</Application>
  <PresentationFormat>Widescreen</PresentationFormat>
  <Paragraphs>56</Paragraphs>
  <Slides>18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Calibri</vt:lpstr>
      <vt:lpstr>Corbel</vt:lpstr>
      <vt:lpstr>Corbel (Headings)</vt:lpstr>
      <vt:lpstr>Wingdings</vt:lpstr>
      <vt:lpstr>Office Theme</vt:lpstr>
      <vt:lpstr>Dynamic Programming for  Power Systems</vt:lpstr>
      <vt:lpstr>Contents</vt:lpstr>
      <vt:lpstr>Electric Vehicle Charging on Residential Distribution Systems: Impacts and Mitigation Anamika Dubey and Surya Santoso (2015)</vt:lpstr>
      <vt:lpstr>Electric Vehicle Charging on Residential Distribution Systems: Impacts and Mitigation Anamika Dubey and Surya Santoso  (2015)</vt:lpstr>
      <vt:lpstr>Electric Vehicle Charging on Residential Distribution Systems: Impacts and Mitigation Anamika Dubey and Surya Santoso</vt:lpstr>
      <vt:lpstr>Electric Vehicle Charging on Residential Distribution Systems: Impacts and Mitigation Anamika Dubey and Surya Santoso</vt:lpstr>
      <vt:lpstr>Electric Vehicle Charging on Residential Distribution Systems: Impacts and Mitigation Anamika Dubey and Surya Santoso</vt:lpstr>
      <vt:lpstr>Shortest Path Problem using Dynamic Programming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Do we even need a dynamic programming formulation in Power Systems?</vt:lpstr>
      <vt:lpstr>Do we even need a dynamic programming formulation in Power Systems?</vt:lpstr>
      <vt:lpstr>References (not in order)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Boydo, Valerie J</dc:creator>
  <cp:lastModifiedBy>Jha, Aryan Ritwajeet</cp:lastModifiedBy>
  <cp:revision>219</cp:revision>
  <cp:lastPrinted>2021-09-10T16:26:58Z</cp:lastPrinted>
  <dcterms:created xsi:type="dcterms:W3CDTF">2021-07-01T22:58:28Z</dcterms:created>
  <dcterms:modified xsi:type="dcterms:W3CDTF">2023-03-21T20:46:12Z</dcterms:modified>
</cp:coreProperties>
</file>